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6"/>
  </p:notesMasterIdLst>
  <p:handoutMasterIdLst>
    <p:handoutMasterId r:id="rId17"/>
  </p:handoutMasterIdLst>
  <p:sldIdLst>
    <p:sldId id="274" r:id="rId2"/>
    <p:sldId id="264" r:id="rId3"/>
    <p:sldId id="270" r:id="rId4"/>
    <p:sldId id="272" r:id="rId5"/>
    <p:sldId id="256" r:id="rId6"/>
    <p:sldId id="257" r:id="rId7"/>
    <p:sldId id="258" r:id="rId8"/>
    <p:sldId id="259" r:id="rId9"/>
    <p:sldId id="260" r:id="rId10"/>
    <p:sldId id="265" r:id="rId11"/>
    <p:sldId id="273" r:id="rId12"/>
    <p:sldId id="271" r:id="rId13"/>
    <p:sldId id="261" r:id="rId14"/>
    <p:sldId id="263" r:id="rId15"/>
  </p:sldIdLst>
  <p:sldSz cx="9144000" cy="6858000" type="screen4x3"/>
  <p:notesSz cx="6873875" cy="10061575"/>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modifyVerifier cryptProviderType="rsaAES" cryptAlgorithmClass="hash" cryptAlgorithmType="typeAny" cryptAlgorithmSid="14" spinCount="100000" saltData="TZdoBWKbGg22OB6pVT27bg==" hashData="JMPXl39v3LbGO+WW7ntHcKRE6yBQ0n822PP/uSWPl2gH6d4Y0+OsQYgF8m3ilXVHbIgzNOhweSLZ40l5uy1CQ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3300"/>
    <a:srgbClr val="33CC33"/>
    <a:srgbClr val="9900CC"/>
    <a:srgbClr val="FF6600"/>
    <a:srgbClr val="FF9900"/>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2.xml"/><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09CDD6B-3E4A-4BE2-98C9-7A5A9DED73A9}"/>
              </a:ext>
            </a:extLst>
          </p:cNvPr>
          <p:cNvSpPr>
            <a:spLocks noGrp="1" noChangeArrowheads="1"/>
          </p:cNvSpPr>
          <p:nvPr>
            <p:ph type="hdr" sz="quarter"/>
          </p:nvPr>
        </p:nvSpPr>
        <p:spPr bwMode="auto">
          <a:xfrm>
            <a:off x="0" y="0"/>
            <a:ext cx="2978150" cy="503238"/>
          </a:xfrm>
          <a:prstGeom prst="rect">
            <a:avLst/>
          </a:prstGeom>
          <a:noFill/>
          <a:ln w="9525">
            <a:noFill/>
            <a:miter lim="800000"/>
            <a:headEnd/>
            <a:tailEnd/>
          </a:ln>
          <a:effectLst/>
        </p:spPr>
        <p:txBody>
          <a:bodyPr vert="horz" wrap="square" lIns="96771" tIns="48385" rIns="96771" bIns="48385" numCol="1" anchor="t" anchorCtr="0" compatLnSpc="1">
            <a:prstTxWarp prst="textNoShape">
              <a:avLst/>
            </a:prstTxWarp>
          </a:bodyPr>
          <a:lstStyle>
            <a:lvl1pPr defTabSz="968375" eaLnBrk="1" hangingPunct="1">
              <a:defRPr sz="1300"/>
            </a:lvl1pPr>
          </a:lstStyle>
          <a:p>
            <a:pPr>
              <a:defRPr/>
            </a:pPr>
            <a:endParaRPr lang="de-DE"/>
          </a:p>
        </p:txBody>
      </p:sp>
      <p:sp>
        <p:nvSpPr>
          <p:cNvPr id="9219" name="Rectangle 3">
            <a:extLst>
              <a:ext uri="{FF2B5EF4-FFF2-40B4-BE49-F238E27FC236}">
                <a16:creationId xmlns:a16="http://schemas.microsoft.com/office/drawing/2014/main" id="{D364DD41-462A-4DC3-B6C7-7627890F2FF2}"/>
              </a:ext>
            </a:extLst>
          </p:cNvPr>
          <p:cNvSpPr>
            <a:spLocks noGrp="1" noChangeArrowheads="1"/>
          </p:cNvSpPr>
          <p:nvPr>
            <p:ph type="dt" sz="quarter" idx="1"/>
          </p:nvPr>
        </p:nvSpPr>
        <p:spPr bwMode="auto">
          <a:xfrm>
            <a:off x="3895725" y="0"/>
            <a:ext cx="2978150" cy="503238"/>
          </a:xfrm>
          <a:prstGeom prst="rect">
            <a:avLst/>
          </a:prstGeom>
          <a:noFill/>
          <a:ln w="9525">
            <a:noFill/>
            <a:miter lim="800000"/>
            <a:headEnd/>
            <a:tailEnd/>
          </a:ln>
          <a:effectLst/>
        </p:spPr>
        <p:txBody>
          <a:bodyPr vert="horz" wrap="square" lIns="96771" tIns="48385" rIns="96771" bIns="48385" numCol="1" anchor="t" anchorCtr="0" compatLnSpc="1">
            <a:prstTxWarp prst="textNoShape">
              <a:avLst/>
            </a:prstTxWarp>
          </a:bodyPr>
          <a:lstStyle>
            <a:lvl1pPr algn="r" defTabSz="968375" eaLnBrk="1" hangingPunct="1">
              <a:defRPr sz="1300"/>
            </a:lvl1pPr>
          </a:lstStyle>
          <a:p>
            <a:pPr>
              <a:defRPr/>
            </a:pPr>
            <a:endParaRPr lang="de-DE"/>
          </a:p>
        </p:txBody>
      </p:sp>
      <p:sp>
        <p:nvSpPr>
          <p:cNvPr id="9220" name="Rectangle 4">
            <a:extLst>
              <a:ext uri="{FF2B5EF4-FFF2-40B4-BE49-F238E27FC236}">
                <a16:creationId xmlns:a16="http://schemas.microsoft.com/office/drawing/2014/main" id="{20BCAB14-78D4-42D8-AAD8-C6B7880578F0}"/>
              </a:ext>
            </a:extLst>
          </p:cNvPr>
          <p:cNvSpPr>
            <a:spLocks noGrp="1" noChangeArrowheads="1"/>
          </p:cNvSpPr>
          <p:nvPr>
            <p:ph type="ftr" sz="quarter" idx="2"/>
          </p:nvPr>
        </p:nvSpPr>
        <p:spPr bwMode="auto">
          <a:xfrm>
            <a:off x="0" y="9558338"/>
            <a:ext cx="2978150" cy="503237"/>
          </a:xfrm>
          <a:prstGeom prst="rect">
            <a:avLst/>
          </a:prstGeom>
          <a:noFill/>
          <a:ln w="9525">
            <a:noFill/>
            <a:miter lim="800000"/>
            <a:headEnd/>
            <a:tailEnd/>
          </a:ln>
          <a:effectLst/>
        </p:spPr>
        <p:txBody>
          <a:bodyPr vert="horz" wrap="square" lIns="96771" tIns="48385" rIns="96771" bIns="48385" numCol="1" anchor="b" anchorCtr="0" compatLnSpc="1">
            <a:prstTxWarp prst="textNoShape">
              <a:avLst/>
            </a:prstTxWarp>
          </a:bodyPr>
          <a:lstStyle>
            <a:lvl1pPr defTabSz="968375" eaLnBrk="1" hangingPunct="1">
              <a:defRPr sz="1300"/>
            </a:lvl1pPr>
          </a:lstStyle>
          <a:p>
            <a:pPr>
              <a:defRPr/>
            </a:pPr>
            <a:endParaRPr lang="de-DE"/>
          </a:p>
        </p:txBody>
      </p:sp>
      <p:sp>
        <p:nvSpPr>
          <p:cNvPr id="9221" name="Rectangle 5">
            <a:extLst>
              <a:ext uri="{FF2B5EF4-FFF2-40B4-BE49-F238E27FC236}">
                <a16:creationId xmlns:a16="http://schemas.microsoft.com/office/drawing/2014/main" id="{3FE640BB-1010-4696-8204-06C902C0BD79}"/>
              </a:ext>
            </a:extLst>
          </p:cNvPr>
          <p:cNvSpPr>
            <a:spLocks noGrp="1" noChangeArrowheads="1"/>
          </p:cNvSpPr>
          <p:nvPr>
            <p:ph type="sldNum" sz="quarter" idx="3"/>
          </p:nvPr>
        </p:nvSpPr>
        <p:spPr bwMode="auto">
          <a:xfrm>
            <a:off x="3895725" y="9558338"/>
            <a:ext cx="2978150" cy="503237"/>
          </a:xfrm>
          <a:prstGeom prst="rect">
            <a:avLst/>
          </a:prstGeom>
          <a:noFill/>
          <a:ln w="9525">
            <a:noFill/>
            <a:miter lim="800000"/>
            <a:headEnd/>
            <a:tailEnd/>
          </a:ln>
          <a:effectLst/>
        </p:spPr>
        <p:txBody>
          <a:bodyPr vert="horz" wrap="square" lIns="96771" tIns="48385" rIns="96771" bIns="48385" numCol="1" anchor="b" anchorCtr="0" compatLnSpc="1">
            <a:prstTxWarp prst="textNoShape">
              <a:avLst/>
            </a:prstTxWarp>
          </a:bodyPr>
          <a:lstStyle>
            <a:lvl1pPr algn="r" defTabSz="968375" eaLnBrk="1" hangingPunct="1">
              <a:defRPr sz="1300"/>
            </a:lvl1pPr>
          </a:lstStyle>
          <a:p>
            <a:pPr>
              <a:defRPr/>
            </a:pPr>
            <a:fld id="{72B303A1-C374-4C01-A105-B86752C8F33A}"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F74A033-E0B4-4F44-9EB1-162C552A6FEE}"/>
              </a:ext>
            </a:extLst>
          </p:cNvPr>
          <p:cNvSpPr>
            <a:spLocks noGrp="1" noChangeArrowheads="1"/>
          </p:cNvSpPr>
          <p:nvPr>
            <p:ph type="hdr" sz="quarter"/>
          </p:nvPr>
        </p:nvSpPr>
        <p:spPr bwMode="auto">
          <a:xfrm>
            <a:off x="0" y="0"/>
            <a:ext cx="2978150" cy="503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13315" name="Rectangle 3">
            <a:extLst>
              <a:ext uri="{FF2B5EF4-FFF2-40B4-BE49-F238E27FC236}">
                <a16:creationId xmlns:a16="http://schemas.microsoft.com/office/drawing/2014/main" id="{771BEC92-4449-4520-A884-C2A48A3CD93E}"/>
              </a:ext>
            </a:extLst>
          </p:cNvPr>
          <p:cNvSpPr>
            <a:spLocks noGrp="1" noChangeArrowheads="1"/>
          </p:cNvSpPr>
          <p:nvPr>
            <p:ph type="dt" idx="1"/>
          </p:nvPr>
        </p:nvSpPr>
        <p:spPr bwMode="auto">
          <a:xfrm>
            <a:off x="3894138" y="0"/>
            <a:ext cx="2978150" cy="503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2052" name="Rectangle 4">
            <a:extLst>
              <a:ext uri="{FF2B5EF4-FFF2-40B4-BE49-F238E27FC236}">
                <a16:creationId xmlns:a16="http://schemas.microsoft.com/office/drawing/2014/main" id="{167C1565-CD71-4C2D-A088-9DD10CD72D28}"/>
              </a:ext>
            </a:extLst>
          </p:cNvPr>
          <p:cNvSpPr>
            <a:spLocks noGrp="1" noRot="1" noChangeAspect="1" noChangeArrowheads="1" noTextEdit="1"/>
          </p:cNvSpPr>
          <p:nvPr>
            <p:ph type="sldImg" idx="2"/>
          </p:nvPr>
        </p:nvSpPr>
        <p:spPr bwMode="auto">
          <a:xfrm>
            <a:off x="922338" y="754063"/>
            <a:ext cx="5029200" cy="3773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63B22126-7D29-43F7-A7A9-A6714B290390}"/>
              </a:ext>
            </a:extLst>
          </p:cNvPr>
          <p:cNvSpPr>
            <a:spLocks noGrp="1" noChangeArrowheads="1"/>
          </p:cNvSpPr>
          <p:nvPr>
            <p:ph type="body" sz="quarter" idx="3"/>
          </p:nvPr>
        </p:nvSpPr>
        <p:spPr bwMode="auto">
          <a:xfrm>
            <a:off x="687388" y="4779963"/>
            <a:ext cx="5499100" cy="4527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3318" name="Rectangle 6">
            <a:extLst>
              <a:ext uri="{FF2B5EF4-FFF2-40B4-BE49-F238E27FC236}">
                <a16:creationId xmlns:a16="http://schemas.microsoft.com/office/drawing/2014/main" id="{C8FE3785-E5D7-4821-A484-0230446A05AB}"/>
              </a:ext>
            </a:extLst>
          </p:cNvPr>
          <p:cNvSpPr>
            <a:spLocks noGrp="1" noChangeArrowheads="1"/>
          </p:cNvSpPr>
          <p:nvPr>
            <p:ph type="ftr" sz="quarter" idx="4"/>
          </p:nvPr>
        </p:nvSpPr>
        <p:spPr bwMode="auto">
          <a:xfrm>
            <a:off x="0" y="9556750"/>
            <a:ext cx="2978150" cy="5032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13319" name="Rectangle 7">
            <a:extLst>
              <a:ext uri="{FF2B5EF4-FFF2-40B4-BE49-F238E27FC236}">
                <a16:creationId xmlns:a16="http://schemas.microsoft.com/office/drawing/2014/main" id="{AFE7C387-4FE1-4738-91DF-DF107218DAA9}"/>
              </a:ext>
            </a:extLst>
          </p:cNvPr>
          <p:cNvSpPr>
            <a:spLocks noGrp="1" noChangeArrowheads="1"/>
          </p:cNvSpPr>
          <p:nvPr>
            <p:ph type="sldNum" sz="quarter" idx="5"/>
          </p:nvPr>
        </p:nvSpPr>
        <p:spPr bwMode="auto">
          <a:xfrm>
            <a:off x="3894138" y="9556750"/>
            <a:ext cx="2978150" cy="5032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5AA3402-66A6-43A7-9CC9-1EE0F0B3D9B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C4434F0-248F-46E8-B60A-D61FCF7A6A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F9D21A-EC69-442B-AE15-CB478750B997}" type="slidenum">
              <a:rPr lang="de-DE" altLang="de-DE" smtClean="0"/>
              <a:pPr>
                <a:spcBef>
                  <a:spcPct val="0"/>
                </a:spcBef>
              </a:pPr>
              <a:t>2</a:t>
            </a:fld>
            <a:endParaRPr lang="de-DE" altLang="de-DE"/>
          </a:p>
        </p:txBody>
      </p:sp>
      <p:sp>
        <p:nvSpPr>
          <p:cNvPr id="5123" name="Rectangle 2">
            <a:extLst>
              <a:ext uri="{FF2B5EF4-FFF2-40B4-BE49-F238E27FC236}">
                <a16:creationId xmlns:a16="http://schemas.microsoft.com/office/drawing/2014/main" id="{5D7AED1E-0D00-4117-9DE1-C3B65903BD3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B572A65-A5E9-4C98-B8AA-B32ED5E1BB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656980F-DC66-4F92-AEBA-8AB98126C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5AFBB0-92FD-4E7B-96FB-9B46CFD5F72C}" type="slidenum">
              <a:rPr lang="de-DE" altLang="de-DE" smtClean="0"/>
              <a:pPr>
                <a:spcBef>
                  <a:spcPct val="0"/>
                </a:spcBef>
              </a:pPr>
              <a:t>13</a:t>
            </a:fld>
            <a:endParaRPr lang="de-DE" altLang="de-DE"/>
          </a:p>
        </p:txBody>
      </p:sp>
      <p:sp>
        <p:nvSpPr>
          <p:cNvPr id="25603" name="Rectangle 2">
            <a:extLst>
              <a:ext uri="{FF2B5EF4-FFF2-40B4-BE49-F238E27FC236}">
                <a16:creationId xmlns:a16="http://schemas.microsoft.com/office/drawing/2014/main" id="{6AE54193-E24A-405C-8380-12AA6297DE5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664C1FA3-EB81-4496-AB01-BB281CAC2D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6129695-D9F9-4407-8B4C-C4318D4C23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CA2491-5046-4E63-9BEA-C01EBBB5264A}" type="slidenum">
              <a:rPr lang="de-DE" altLang="de-DE" smtClean="0"/>
              <a:pPr>
                <a:spcBef>
                  <a:spcPct val="0"/>
                </a:spcBef>
              </a:pPr>
              <a:t>14</a:t>
            </a:fld>
            <a:endParaRPr lang="de-DE" altLang="de-DE"/>
          </a:p>
        </p:txBody>
      </p:sp>
      <p:sp>
        <p:nvSpPr>
          <p:cNvPr id="27651" name="Rectangle 2">
            <a:extLst>
              <a:ext uri="{FF2B5EF4-FFF2-40B4-BE49-F238E27FC236}">
                <a16:creationId xmlns:a16="http://schemas.microsoft.com/office/drawing/2014/main" id="{435C49FD-5044-4C4F-8342-D380099D17B7}"/>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562AECE7-570B-4F57-B377-77B0446D1D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863E3FEA-4A51-4A88-BBCF-7DEDA86EA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259926-84D4-4B1E-91DC-A793A92A8BC0}" type="slidenum">
              <a:rPr lang="de-DE" altLang="de-DE" smtClean="0"/>
              <a:pPr>
                <a:spcBef>
                  <a:spcPct val="0"/>
                </a:spcBef>
              </a:pPr>
              <a:t>4</a:t>
            </a:fld>
            <a:endParaRPr lang="de-DE" altLang="de-DE"/>
          </a:p>
        </p:txBody>
      </p:sp>
      <p:sp>
        <p:nvSpPr>
          <p:cNvPr id="8195" name="Rectangle 2">
            <a:extLst>
              <a:ext uri="{FF2B5EF4-FFF2-40B4-BE49-F238E27FC236}">
                <a16:creationId xmlns:a16="http://schemas.microsoft.com/office/drawing/2014/main" id="{5DF51D5C-7FF2-4CE7-B561-69820E65D459}"/>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D546F3D-3C65-4D0A-B7F4-04289F9B3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1EB2D5F-6E61-4C2D-901D-56429A91D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BDFDB9-8DC8-4014-B2E9-E66673825391}" type="slidenum">
              <a:rPr lang="de-DE" altLang="de-DE" smtClean="0"/>
              <a:pPr>
                <a:spcBef>
                  <a:spcPct val="0"/>
                </a:spcBef>
              </a:pPr>
              <a:t>5</a:t>
            </a:fld>
            <a:endParaRPr lang="de-DE" altLang="de-DE"/>
          </a:p>
        </p:txBody>
      </p:sp>
      <p:sp>
        <p:nvSpPr>
          <p:cNvPr id="10243" name="Rectangle 2">
            <a:extLst>
              <a:ext uri="{FF2B5EF4-FFF2-40B4-BE49-F238E27FC236}">
                <a16:creationId xmlns:a16="http://schemas.microsoft.com/office/drawing/2014/main" id="{727B5A89-C1D2-4CE2-AA09-40267968F26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4AF0173A-839E-4606-9933-C86C056168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51F173D-768B-42F9-9C92-0E40DB99B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70ADCB-E59D-47DA-BCE5-843200B46726}" type="slidenum">
              <a:rPr lang="de-DE" altLang="de-DE" smtClean="0"/>
              <a:pPr>
                <a:spcBef>
                  <a:spcPct val="0"/>
                </a:spcBef>
              </a:pPr>
              <a:t>6</a:t>
            </a:fld>
            <a:endParaRPr lang="de-DE" altLang="de-DE"/>
          </a:p>
        </p:txBody>
      </p:sp>
      <p:sp>
        <p:nvSpPr>
          <p:cNvPr id="12291" name="Rectangle 2">
            <a:extLst>
              <a:ext uri="{FF2B5EF4-FFF2-40B4-BE49-F238E27FC236}">
                <a16:creationId xmlns:a16="http://schemas.microsoft.com/office/drawing/2014/main" id="{56D2B766-AC72-4832-A684-0417E3075333}"/>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CE94546A-6713-4D1F-B182-D7A6DB15D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B595BBD3-8393-424B-AD60-00777754C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459685-C971-4B03-8874-EA033CB55CC8}" type="slidenum">
              <a:rPr lang="de-DE" altLang="de-DE" smtClean="0"/>
              <a:pPr>
                <a:spcBef>
                  <a:spcPct val="0"/>
                </a:spcBef>
              </a:pPr>
              <a:t>7</a:t>
            </a:fld>
            <a:endParaRPr lang="de-DE" altLang="de-DE"/>
          </a:p>
        </p:txBody>
      </p:sp>
      <p:sp>
        <p:nvSpPr>
          <p:cNvPr id="14339" name="Rectangle 2">
            <a:extLst>
              <a:ext uri="{FF2B5EF4-FFF2-40B4-BE49-F238E27FC236}">
                <a16:creationId xmlns:a16="http://schemas.microsoft.com/office/drawing/2014/main" id="{2B303C61-2602-4D5C-BCC7-85944EEE9E2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81124CB5-ED60-4DB1-A3C1-B42AA2B255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BE4CB8E-69B0-47B7-B5CB-66DEEAC3D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65935-D7CB-4085-968D-9602D0F941B9}" type="slidenum">
              <a:rPr lang="de-DE" altLang="de-DE" smtClean="0"/>
              <a:pPr>
                <a:spcBef>
                  <a:spcPct val="0"/>
                </a:spcBef>
              </a:pPr>
              <a:t>8</a:t>
            </a:fld>
            <a:endParaRPr lang="de-DE" altLang="de-DE"/>
          </a:p>
        </p:txBody>
      </p:sp>
      <p:sp>
        <p:nvSpPr>
          <p:cNvPr id="16387" name="Rectangle 2">
            <a:extLst>
              <a:ext uri="{FF2B5EF4-FFF2-40B4-BE49-F238E27FC236}">
                <a16:creationId xmlns:a16="http://schemas.microsoft.com/office/drawing/2014/main" id="{B62BD6AF-082B-4011-987D-F342CF80E32A}"/>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1C76E55D-8F2E-46D6-B97F-5BDFDA9753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DE4D242-7246-49C5-A130-19D4F4E43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D3E533-B249-4707-AF3C-735ED1248277}" type="slidenum">
              <a:rPr lang="de-DE" altLang="de-DE" smtClean="0"/>
              <a:pPr>
                <a:spcBef>
                  <a:spcPct val="0"/>
                </a:spcBef>
              </a:pPr>
              <a:t>9</a:t>
            </a:fld>
            <a:endParaRPr lang="de-DE" altLang="de-DE"/>
          </a:p>
        </p:txBody>
      </p:sp>
      <p:sp>
        <p:nvSpPr>
          <p:cNvPr id="18435" name="Rectangle 2">
            <a:extLst>
              <a:ext uri="{FF2B5EF4-FFF2-40B4-BE49-F238E27FC236}">
                <a16:creationId xmlns:a16="http://schemas.microsoft.com/office/drawing/2014/main" id="{6D09A312-5ADB-43A9-B3AA-17FA2435361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16793E8-EA0C-4019-8902-A0CE14C238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966ABC6D-946F-4924-B30E-3A5BBD9722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D9CAF0-8AED-4A0A-B6D2-34F86D9DBAFD}" type="slidenum">
              <a:rPr lang="de-DE" altLang="de-DE" smtClean="0"/>
              <a:pPr>
                <a:spcBef>
                  <a:spcPct val="0"/>
                </a:spcBef>
              </a:pPr>
              <a:t>10</a:t>
            </a:fld>
            <a:endParaRPr lang="de-DE" altLang="de-DE"/>
          </a:p>
        </p:txBody>
      </p:sp>
      <p:sp>
        <p:nvSpPr>
          <p:cNvPr id="20483" name="Rectangle 2">
            <a:extLst>
              <a:ext uri="{FF2B5EF4-FFF2-40B4-BE49-F238E27FC236}">
                <a16:creationId xmlns:a16="http://schemas.microsoft.com/office/drawing/2014/main" id="{C45E0CE5-3CA6-4CB8-9807-BA9F7F2D616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1E4485D-41C3-4C17-9206-F003F66568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341D7A-0C58-4361-B4CB-129CCD933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E25668-98E4-40A1-8133-AE41436A4AF8}" type="slidenum">
              <a:rPr lang="de-DE" altLang="de-DE" smtClean="0"/>
              <a:pPr>
                <a:spcBef>
                  <a:spcPct val="0"/>
                </a:spcBef>
              </a:pPr>
              <a:t>12</a:t>
            </a:fld>
            <a:endParaRPr lang="de-DE" altLang="de-DE"/>
          </a:p>
        </p:txBody>
      </p:sp>
      <p:sp>
        <p:nvSpPr>
          <p:cNvPr id="23555" name="Rectangle 2">
            <a:extLst>
              <a:ext uri="{FF2B5EF4-FFF2-40B4-BE49-F238E27FC236}">
                <a16:creationId xmlns:a16="http://schemas.microsoft.com/office/drawing/2014/main" id="{CC63AFE4-E349-4C6E-8102-2DD9374F6DCA}"/>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F86D9D7-7336-4960-A777-C985C80E38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a:extLst>
              <a:ext uri="{FF2B5EF4-FFF2-40B4-BE49-F238E27FC236}">
                <a16:creationId xmlns:a16="http://schemas.microsoft.com/office/drawing/2014/main" id="{B2B03D32-6D9D-4456-A98D-74ED25D7F228}"/>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13552DAE-9CE9-4A76-9A6F-3BABC84953F4}"/>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4E963492-2441-4786-8B05-4E93479464C3}"/>
              </a:ext>
            </a:extLst>
          </p:cNvPr>
          <p:cNvSpPr>
            <a:spLocks noGrp="1" noChangeArrowheads="1"/>
          </p:cNvSpPr>
          <p:nvPr>
            <p:ph type="sldNum" sz="quarter" idx="12"/>
          </p:nvPr>
        </p:nvSpPr>
        <p:spPr>
          <a:ln/>
        </p:spPr>
        <p:txBody>
          <a:bodyPr/>
          <a:lstStyle>
            <a:lvl1pPr>
              <a:defRPr/>
            </a:lvl1pPr>
          </a:lstStyle>
          <a:p>
            <a:pPr>
              <a:defRPr/>
            </a:pPr>
            <a:fld id="{89C3B6E0-C733-4432-823A-BB2DC06AB33C}" type="slidenum">
              <a:rPr lang="de-DE" altLang="de-DE"/>
              <a:pPr>
                <a:defRPr/>
              </a:pPr>
              <a:t>‹Nr.›</a:t>
            </a:fld>
            <a:endParaRPr lang="de-DE" altLang="de-DE"/>
          </a:p>
        </p:txBody>
      </p:sp>
    </p:spTree>
    <p:extLst>
      <p:ext uri="{BB962C8B-B14F-4D97-AF65-F5344CB8AC3E}">
        <p14:creationId xmlns:p14="http://schemas.microsoft.com/office/powerpoint/2010/main" val="333780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854D8FEA-DAD4-46C5-BFE4-62D4574E622C}"/>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B904AB42-DA70-4D25-93C7-987F4178BA0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545B9F07-48DE-482B-AFAC-62E29DCCA071}"/>
              </a:ext>
            </a:extLst>
          </p:cNvPr>
          <p:cNvSpPr>
            <a:spLocks noGrp="1" noChangeArrowheads="1"/>
          </p:cNvSpPr>
          <p:nvPr>
            <p:ph type="sldNum" sz="quarter" idx="12"/>
          </p:nvPr>
        </p:nvSpPr>
        <p:spPr>
          <a:ln/>
        </p:spPr>
        <p:txBody>
          <a:bodyPr/>
          <a:lstStyle>
            <a:lvl1pPr>
              <a:defRPr/>
            </a:lvl1pPr>
          </a:lstStyle>
          <a:p>
            <a:pPr>
              <a:defRPr/>
            </a:pPr>
            <a:fld id="{754FCCFB-8D80-4EB2-A1E2-0B13CC9A73C5}" type="slidenum">
              <a:rPr lang="de-DE" altLang="de-DE"/>
              <a:pPr>
                <a:defRPr/>
              </a:pPr>
              <a:t>‹Nr.›</a:t>
            </a:fld>
            <a:endParaRPr lang="de-DE" altLang="de-DE"/>
          </a:p>
        </p:txBody>
      </p:sp>
    </p:spTree>
    <p:extLst>
      <p:ext uri="{BB962C8B-B14F-4D97-AF65-F5344CB8AC3E}">
        <p14:creationId xmlns:p14="http://schemas.microsoft.com/office/powerpoint/2010/main" val="426277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62DA51DA-FAF7-4488-96EB-7B4F7462D3C1}"/>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A3874CCF-C1BE-4D45-8A33-990144D98040}"/>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2D941366-5037-4A23-AB77-F22E1CD5F32C}"/>
              </a:ext>
            </a:extLst>
          </p:cNvPr>
          <p:cNvSpPr>
            <a:spLocks noGrp="1" noChangeArrowheads="1"/>
          </p:cNvSpPr>
          <p:nvPr>
            <p:ph type="sldNum" sz="quarter" idx="12"/>
          </p:nvPr>
        </p:nvSpPr>
        <p:spPr>
          <a:ln/>
        </p:spPr>
        <p:txBody>
          <a:bodyPr/>
          <a:lstStyle>
            <a:lvl1pPr>
              <a:defRPr/>
            </a:lvl1pPr>
          </a:lstStyle>
          <a:p>
            <a:pPr>
              <a:defRPr/>
            </a:pPr>
            <a:fld id="{698DD7EA-FD5A-4196-BA2D-E9078CFF242B}" type="slidenum">
              <a:rPr lang="de-DE" altLang="de-DE"/>
              <a:pPr>
                <a:defRPr/>
              </a:pPr>
              <a:t>‹Nr.›</a:t>
            </a:fld>
            <a:endParaRPr lang="de-DE" altLang="de-DE"/>
          </a:p>
        </p:txBody>
      </p:sp>
    </p:spTree>
    <p:extLst>
      <p:ext uri="{BB962C8B-B14F-4D97-AF65-F5344CB8AC3E}">
        <p14:creationId xmlns:p14="http://schemas.microsoft.com/office/powerpoint/2010/main" val="1156924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a:extLst>
              <a:ext uri="{FF2B5EF4-FFF2-40B4-BE49-F238E27FC236}">
                <a16:creationId xmlns:a16="http://schemas.microsoft.com/office/drawing/2014/main" id="{A0AA7DB8-5FAE-47F9-BC75-1ACAC04D8113}"/>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3E4B8E8D-4750-4636-BE40-7DC0DC5E7BDF}"/>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D48A7578-204A-4291-9A96-9992348E922F}"/>
              </a:ext>
            </a:extLst>
          </p:cNvPr>
          <p:cNvSpPr>
            <a:spLocks noGrp="1" noChangeArrowheads="1"/>
          </p:cNvSpPr>
          <p:nvPr>
            <p:ph type="sldNum" sz="quarter" idx="12"/>
          </p:nvPr>
        </p:nvSpPr>
        <p:spPr>
          <a:ln/>
        </p:spPr>
        <p:txBody>
          <a:bodyPr/>
          <a:lstStyle>
            <a:lvl1pPr>
              <a:defRPr/>
            </a:lvl1pPr>
          </a:lstStyle>
          <a:p>
            <a:pPr>
              <a:defRPr/>
            </a:pPr>
            <a:fld id="{C08795E1-A39D-496C-A1F4-3E9203524F64}" type="slidenum">
              <a:rPr lang="de-DE" altLang="de-DE"/>
              <a:pPr>
                <a:defRPr/>
              </a:pPr>
              <a:t>‹Nr.›</a:t>
            </a:fld>
            <a:endParaRPr lang="de-DE" altLang="de-DE"/>
          </a:p>
        </p:txBody>
      </p:sp>
    </p:spTree>
    <p:extLst>
      <p:ext uri="{BB962C8B-B14F-4D97-AF65-F5344CB8AC3E}">
        <p14:creationId xmlns:p14="http://schemas.microsoft.com/office/powerpoint/2010/main" val="158149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4B8C4AEC-9AD6-4742-A4A5-4AA7DE3A89A2}"/>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5">
            <a:extLst>
              <a:ext uri="{FF2B5EF4-FFF2-40B4-BE49-F238E27FC236}">
                <a16:creationId xmlns:a16="http://schemas.microsoft.com/office/drawing/2014/main" id="{D8C76191-FEAD-4701-A62E-4445174AB1E4}"/>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14E7C2FC-0A88-4883-A9D4-C05DB86BB622}"/>
              </a:ext>
            </a:extLst>
          </p:cNvPr>
          <p:cNvSpPr>
            <a:spLocks noGrp="1" noChangeArrowheads="1"/>
          </p:cNvSpPr>
          <p:nvPr>
            <p:ph type="sldNum" sz="quarter" idx="12"/>
          </p:nvPr>
        </p:nvSpPr>
        <p:spPr>
          <a:ln/>
        </p:spPr>
        <p:txBody>
          <a:bodyPr/>
          <a:lstStyle>
            <a:lvl1pPr>
              <a:defRPr/>
            </a:lvl1pPr>
          </a:lstStyle>
          <a:p>
            <a:pPr>
              <a:defRPr/>
            </a:pPr>
            <a:fld id="{B929B789-1A1C-4AE9-863B-00108174BDF7}" type="slidenum">
              <a:rPr lang="de-DE" altLang="de-DE"/>
              <a:pPr>
                <a:defRPr/>
              </a:pPr>
              <a:t>‹Nr.›</a:t>
            </a:fld>
            <a:endParaRPr lang="de-DE" altLang="de-DE"/>
          </a:p>
        </p:txBody>
      </p:sp>
    </p:spTree>
    <p:extLst>
      <p:ext uri="{BB962C8B-B14F-4D97-AF65-F5344CB8AC3E}">
        <p14:creationId xmlns:p14="http://schemas.microsoft.com/office/powerpoint/2010/main" val="3138013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a:extLst>
              <a:ext uri="{FF2B5EF4-FFF2-40B4-BE49-F238E27FC236}">
                <a16:creationId xmlns:a16="http://schemas.microsoft.com/office/drawing/2014/main" id="{44C45C19-C78C-46BB-8F02-2F89D6651B41}"/>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0AC330C5-C92D-47CA-83C7-CEDC223CA6B7}"/>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3CB4E018-7CBF-4DD2-B2B1-04BB7BFB1E48}"/>
              </a:ext>
            </a:extLst>
          </p:cNvPr>
          <p:cNvSpPr>
            <a:spLocks noGrp="1" noChangeArrowheads="1"/>
          </p:cNvSpPr>
          <p:nvPr>
            <p:ph type="sldNum" sz="quarter" idx="12"/>
          </p:nvPr>
        </p:nvSpPr>
        <p:spPr>
          <a:ln/>
        </p:spPr>
        <p:txBody>
          <a:bodyPr/>
          <a:lstStyle>
            <a:lvl1pPr>
              <a:defRPr/>
            </a:lvl1pPr>
          </a:lstStyle>
          <a:p>
            <a:pPr>
              <a:defRPr/>
            </a:pPr>
            <a:fld id="{FCEC50B5-42C4-48C2-932E-5048D85AE2E7}" type="slidenum">
              <a:rPr lang="de-DE" altLang="de-DE"/>
              <a:pPr>
                <a:defRPr/>
              </a:pPr>
              <a:t>‹Nr.›</a:t>
            </a:fld>
            <a:endParaRPr lang="de-DE" altLang="de-DE"/>
          </a:p>
        </p:txBody>
      </p:sp>
    </p:spTree>
    <p:extLst>
      <p:ext uri="{BB962C8B-B14F-4D97-AF65-F5344CB8AC3E}">
        <p14:creationId xmlns:p14="http://schemas.microsoft.com/office/powerpoint/2010/main" val="2038913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a:extLst>
              <a:ext uri="{FF2B5EF4-FFF2-40B4-BE49-F238E27FC236}">
                <a16:creationId xmlns:a16="http://schemas.microsoft.com/office/drawing/2014/main" id="{8B278F96-1AC3-437D-8496-E849E3631C1E}"/>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5">
            <a:extLst>
              <a:ext uri="{FF2B5EF4-FFF2-40B4-BE49-F238E27FC236}">
                <a16:creationId xmlns:a16="http://schemas.microsoft.com/office/drawing/2014/main" id="{774F51CB-8B99-4EC2-8197-9D7CD2D60D1F}"/>
              </a:ext>
            </a:extLst>
          </p:cNvPr>
          <p:cNvSpPr>
            <a:spLocks noGrp="1" noChangeArrowheads="1"/>
          </p:cNvSpPr>
          <p:nvPr>
            <p:ph type="ftr" sz="quarter" idx="11"/>
          </p:nvPr>
        </p:nvSpPr>
        <p:spPr>
          <a:ln/>
        </p:spPr>
        <p:txBody>
          <a:bodyPr/>
          <a:lstStyle>
            <a:lvl1pPr>
              <a:defRPr/>
            </a:lvl1pPr>
          </a:lstStyle>
          <a:p>
            <a:pPr>
              <a:defRPr/>
            </a:pPr>
            <a:endParaRPr lang="de-DE"/>
          </a:p>
        </p:txBody>
      </p:sp>
      <p:sp>
        <p:nvSpPr>
          <p:cNvPr id="9" name="Rectangle 6">
            <a:extLst>
              <a:ext uri="{FF2B5EF4-FFF2-40B4-BE49-F238E27FC236}">
                <a16:creationId xmlns:a16="http://schemas.microsoft.com/office/drawing/2014/main" id="{981B9464-C4D7-490C-9A18-CF848962BCCE}"/>
              </a:ext>
            </a:extLst>
          </p:cNvPr>
          <p:cNvSpPr>
            <a:spLocks noGrp="1" noChangeArrowheads="1"/>
          </p:cNvSpPr>
          <p:nvPr>
            <p:ph type="sldNum" sz="quarter" idx="12"/>
          </p:nvPr>
        </p:nvSpPr>
        <p:spPr>
          <a:ln/>
        </p:spPr>
        <p:txBody>
          <a:bodyPr/>
          <a:lstStyle>
            <a:lvl1pPr>
              <a:defRPr/>
            </a:lvl1pPr>
          </a:lstStyle>
          <a:p>
            <a:pPr>
              <a:defRPr/>
            </a:pPr>
            <a:fld id="{CCBE85F8-B037-4D6D-8323-28A75B75317D}" type="slidenum">
              <a:rPr lang="de-DE" altLang="de-DE"/>
              <a:pPr>
                <a:defRPr/>
              </a:pPr>
              <a:t>‹Nr.›</a:t>
            </a:fld>
            <a:endParaRPr lang="de-DE" altLang="de-DE"/>
          </a:p>
        </p:txBody>
      </p:sp>
    </p:spTree>
    <p:extLst>
      <p:ext uri="{BB962C8B-B14F-4D97-AF65-F5344CB8AC3E}">
        <p14:creationId xmlns:p14="http://schemas.microsoft.com/office/powerpoint/2010/main" val="304039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a:extLst>
              <a:ext uri="{FF2B5EF4-FFF2-40B4-BE49-F238E27FC236}">
                <a16:creationId xmlns:a16="http://schemas.microsoft.com/office/drawing/2014/main" id="{3EC349AA-87D9-4E1A-BE51-818726487E16}"/>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5">
            <a:extLst>
              <a:ext uri="{FF2B5EF4-FFF2-40B4-BE49-F238E27FC236}">
                <a16:creationId xmlns:a16="http://schemas.microsoft.com/office/drawing/2014/main" id="{FDB716F7-D40E-408D-B5EE-EFF5E8F60D81}"/>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15282AF3-7A69-42F6-BE8D-10089C57C7E9}"/>
              </a:ext>
            </a:extLst>
          </p:cNvPr>
          <p:cNvSpPr>
            <a:spLocks noGrp="1" noChangeArrowheads="1"/>
          </p:cNvSpPr>
          <p:nvPr>
            <p:ph type="sldNum" sz="quarter" idx="12"/>
          </p:nvPr>
        </p:nvSpPr>
        <p:spPr>
          <a:ln/>
        </p:spPr>
        <p:txBody>
          <a:bodyPr/>
          <a:lstStyle>
            <a:lvl1pPr>
              <a:defRPr/>
            </a:lvl1pPr>
          </a:lstStyle>
          <a:p>
            <a:pPr>
              <a:defRPr/>
            </a:pPr>
            <a:fld id="{9ADE4A31-9A9E-4554-9431-4E3CE649C753}" type="slidenum">
              <a:rPr lang="de-DE" altLang="de-DE"/>
              <a:pPr>
                <a:defRPr/>
              </a:pPr>
              <a:t>‹Nr.›</a:t>
            </a:fld>
            <a:endParaRPr lang="de-DE" altLang="de-DE"/>
          </a:p>
        </p:txBody>
      </p:sp>
    </p:spTree>
    <p:extLst>
      <p:ext uri="{BB962C8B-B14F-4D97-AF65-F5344CB8AC3E}">
        <p14:creationId xmlns:p14="http://schemas.microsoft.com/office/powerpoint/2010/main" val="1764973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E18F60-15AD-45C4-8990-4BE662962805}"/>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5">
            <a:extLst>
              <a:ext uri="{FF2B5EF4-FFF2-40B4-BE49-F238E27FC236}">
                <a16:creationId xmlns:a16="http://schemas.microsoft.com/office/drawing/2014/main" id="{B385ECF6-003D-4669-9844-384787105BC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D98BA99F-7843-4821-A2D7-3F3CF106D2A1}"/>
              </a:ext>
            </a:extLst>
          </p:cNvPr>
          <p:cNvSpPr>
            <a:spLocks noGrp="1" noChangeArrowheads="1"/>
          </p:cNvSpPr>
          <p:nvPr>
            <p:ph type="sldNum" sz="quarter" idx="12"/>
          </p:nvPr>
        </p:nvSpPr>
        <p:spPr>
          <a:ln/>
        </p:spPr>
        <p:txBody>
          <a:bodyPr/>
          <a:lstStyle>
            <a:lvl1pPr>
              <a:defRPr/>
            </a:lvl1pPr>
          </a:lstStyle>
          <a:p>
            <a:pPr>
              <a:defRPr/>
            </a:pPr>
            <a:fld id="{ED8D362A-6F95-4C6A-8DF8-E5FE767953FC}" type="slidenum">
              <a:rPr lang="de-DE" altLang="de-DE"/>
              <a:pPr>
                <a:defRPr/>
              </a:pPr>
              <a:t>‹Nr.›</a:t>
            </a:fld>
            <a:endParaRPr lang="de-DE" altLang="de-DE"/>
          </a:p>
        </p:txBody>
      </p:sp>
    </p:spTree>
    <p:extLst>
      <p:ext uri="{BB962C8B-B14F-4D97-AF65-F5344CB8AC3E}">
        <p14:creationId xmlns:p14="http://schemas.microsoft.com/office/powerpoint/2010/main" val="398925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CC2CCD1-620B-42BB-84CC-3B5370870784}"/>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A7E32E37-0A50-426F-8808-5224C49C9E90}"/>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BFFC1C80-DA89-4A59-BEB1-F883BC8B472C}"/>
              </a:ext>
            </a:extLst>
          </p:cNvPr>
          <p:cNvSpPr>
            <a:spLocks noGrp="1" noChangeArrowheads="1"/>
          </p:cNvSpPr>
          <p:nvPr>
            <p:ph type="sldNum" sz="quarter" idx="12"/>
          </p:nvPr>
        </p:nvSpPr>
        <p:spPr>
          <a:ln/>
        </p:spPr>
        <p:txBody>
          <a:bodyPr/>
          <a:lstStyle>
            <a:lvl1pPr>
              <a:defRPr/>
            </a:lvl1pPr>
          </a:lstStyle>
          <a:p>
            <a:pPr>
              <a:defRPr/>
            </a:pPr>
            <a:fld id="{D657BB98-364C-436E-AD7E-5BB0F9A645FA}" type="slidenum">
              <a:rPr lang="de-DE" altLang="de-DE"/>
              <a:pPr>
                <a:defRPr/>
              </a:pPr>
              <a:t>‹Nr.›</a:t>
            </a:fld>
            <a:endParaRPr lang="de-DE" altLang="de-DE"/>
          </a:p>
        </p:txBody>
      </p:sp>
    </p:spTree>
    <p:extLst>
      <p:ext uri="{BB962C8B-B14F-4D97-AF65-F5344CB8AC3E}">
        <p14:creationId xmlns:p14="http://schemas.microsoft.com/office/powerpoint/2010/main" val="286494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21F8323B-A0B6-4223-A77F-9C5A3787AB44}"/>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5">
            <a:extLst>
              <a:ext uri="{FF2B5EF4-FFF2-40B4-BE49-F238E27FC236}">
                <a16:creationId xmlns:a16="http://schemas.microsoft.com/office/drawing/2014/main" id="{F9538B24-7531-48E7-8915-6C8491305AD3}"/>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8FC07D77-704F-4663-895C-EC8A20CC66A6}"/>
              </a:ext>
            </a:extLst>
          </p:cNvPr>
          <p:cNvSpPr>
            <a:spLocks noGrp="1" noChangeArrowheads="1"/>
          </p:cNvSpPr>
          <p:nvPr>
            <p:ph type="sldNum" sz="quarter" idx="12"/>
          </p:nvPr>
        </p:nvSpPr>
        <p:spPr>
          <a:ln/>
        </p:spPr>
        <p:txBody>
          <a:bodyPr/>
          <a:lstStyle>
            <a:lvl1pPr>
              <a:defRPr/>
            </a:lvl1pPr>
          </a:lstStyle>
          <a:p>
            <a:pPr>
              <a:defRPr/>
            </a:pPr>
            <a:fld id="{6FDB5C8E-59B9-4F05-B5CA-A8ABF535CBAF}" type="slidenum">
              <a:rPr lang="de-DE" altLang="de-DE"/>
              <a:pPr>
                <a:defRPr/>
              </a:pPr>
              <a:t>‹Nr.›</a:t>
            </a:fld>
            <a:endParaRPr lang="de-DE" altLang="de-DE"/>
          </a:p>
        </p:txBody>
      </p:sp>
    </p:spTree>
    <p:extLst>
      <p:ext uri="{BB962C8B-B14F-4D97-AF65-F5344CB8AC3E}">
        <p14:creationId xmlns:p14="http://schemas.microsoft.com/office/powerpoint/2010/main" val="141010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743322-7F74-46EA-A2DE-55CBE68EF8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7" name="Rectangle 3">
            <a:extLst>
              <a:ext uri="{FF2B5EF4-FFF2-40B4-BE49-F238E27FC236}">
                <a16:creationId xmlns:a16="http://schemas.microsoft.com/office/drawing/2014/main" id="{9672B1E3-2620-46A5-8204-22893AAA0F7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a:extLst>
              <a:ext uri="{FF2B5EF4-FFF2-40B4-BE49-F238E27FC236}">
                <a16:creationId xmlns:a16="http://schemas.microsoft.com/office/drawing/2014/main" id="{84CB5CCC-E2C3-4922-A375-25BBE9F5DEF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de-DE"/>
          </a:p>
        </p:txBody>
      </p:sp>
      <p:sp>
        <p:nvSpPr>
          <p:cNvPr id="1029" name="Rectangle 5">
            <a:extLst>
              <a:ext uri="{FF2B5EF4-FFF2-40B4-BE49-F238E27FC236}">
                <a16:creationId xmlns:a16="http://schemas.microsoft.com/office/drawing/2014/main" id="{8369E4F6-1C30-4E3A-8967-B641F87E4C3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e-DE"/>
          </a:p>
        </p:txBody>
      </p:sp>
      <p:sp>
        <p:nvSpPr>
          <p:cNvPr id="1030" name="Rectangle 6">
            <a:extLst>
              <a:ext uri="{FF2B5EF4-FFF2-40B4-BE49-F238E27FC236}">
                <a16:creationId xmlns:a16="http://schemas.microsoft.com/office/drawing/2014/main" id="{FF22EE77-B07A-41FD-8578-8AB25A543EE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4C0E0B1-3856-4C56-B5A8-8D0E74432ED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mages.google.de/imgres?imgurl=http://www.bundesregierung.de/Content/DE/Lexikon/EUGlossar/E/__Bilder/justitia917437,property%3Dposter.jpg&amp;imgrefurl=http://www.bundesregierung.de/Content/DE/Lexikon/EUGlossar/E/__Bilder/justitia917437,layoutVariant%3DPoster.html&amp;usg=__cmWQQQvfi2pRgjBaIQ57i2ErUKU=&amp;h=443&amp;w=580&amp;sz=32&amp;hl=de&amp;start=3&amp;um=1&amp;tbnid=tukYD775taCkvM:&amp;tbnh=102&amp;tbnw=134&amp;prev=/images%3Fq%3Djustitia%26hl%3Dde%26rlz%3D1W1RNWE_de%26sa%3DG%26um%3D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6C142F57-8DA7-4FC9-A081-6E2F0B6F76F1}"/>
              </a:ext>
            </a:extLst>
          </p:cNvPr>
          <p:cNvSpPr>
            <a:spLocks noGrp="1" noChangeArrowheads="1"/>
          </p:cNvSpPr>
          <p:nvPr>
            <p:ph type="title"/>
          </p:nvPr>
        </p:nvSpPr>
        <p:spPr/>
        <p:txBody>
          <a:bodyPr/>
          <a:lstStyle/>
          <a:p>
            <a:r>
              <a:rPr lang="de-DE" altLang="de-DE"/>
              <a:t>Information zur Sprachenwahl</a:t>
            </a:r>
          </a:p>
        </p:txBody>
      </p:sp>
      <p:sp>
        <p:nvSpPr>
          <p:cNvPr id="6147" name="Inhaltsplatzhalter 2">
            <a:extLst>
              <a:ext uri="{FF2B5EF4-FFF2-40B4-BE49-F238E27FC236}">
                <a16:creationId xmlns:a16="http://schemas.microsoft.com/office/drawing/2014/main" id="{EC3789A5-5B8B-4DC0-A06D-6F4135A8A98B}"/>
              </a:ext>
            </a:extLst>
          </p:cNvPr>
          <p:cNvSpPr>
            <a:spLocks noGrp="1" noChangeArrowheads="1"/>
          </p:cNvSpPr>
          <p:nvPr>
            <p:ph idx="1"/>
          </p:nvPr>
        </p:nvSpPr>
        <p:spPr>
          <a:xfrm>
            <a:off x="1979712" y="1981200"/>
            <a:ext cx="7056784" cy="4114800"/>
          </a:xfrm>
        </p:spPr>
        <p:txBody>
          <a:bodyPr/>
          <a:lstStyle/>
          <a:p>
            <a:pPr marL="0" indent="0">
              <a:buFontTx/>
              <a:buNone/>
            </a:pPr>
            <a:r>
              <a:rPr lang="de-DE" altLang="de-DE" sz="6600" dirty="0"/>
              <a:t>    LATEIN</a:t>
            </a:r>
          </a:p>
          <a:p>
            <a:pPr marL="0" indent="0">
              <a:buFontTx/>
              <a:buNone/>
            </a:pPr>
            <a:r>
              <a:rPr lang="de-DE" altLang="de-DE" dirty="0"/>
              <a:t>         Benutzerhinweis</a:t>
            </a:r>
            <a:br>
              <a:rPr lang="de-DE" altLang="de-DE" dirty="0"/>
            </a:br>
            <a:br>
              <a:rPr lang="de-DE" altLang="de-DE" sz="2400" dirty="0"/>
            </a:br>
            <a:r>
              <a:rPr lang="de-DE" altLang="de-DE" sz="1800" dirty="0"/>
              <a:t>Hier gibt es Etwas zum Hören. Schalten Sie bitte Ihren Lautsprecher ein. </a:t>
            </a:r>
            <a:br>
              <a:rPr lang="de-DE" altLang="de-DE" sz="1800" dirty="0"/>
            </a:br>
            <a:r>
              <a:rPr lang="de-DE" altLang="de-DE" sz="1800" dirty="0"/>
              <a:t>Sollten Sie dennoch nichts hören, schließen und öffnen Sie die Datei erneut.</a:t>
            </a:r>
          </a:p>
          <a:p>
            <a:pPr marL="0" indent="0">
              <a:buFontTx/>
              <a:buNone/>
            </a:pPr>
            <a:br>
              <a:rPr lang="de-DE" altLang="de-DE" sz="1800" dirty="0"/>
            </a:br>
            <a:r>
              <a:rPr lang="de-DE" altLang="de-DE" sz="1800" dirty="0"/>
              <a:t>Dieses Feld erscheint zur Erläuterung von Stichwörtern.</a:t>
            </a:r>
            <a:br>
              <a:rPr lang="de-DE" altLang="de-DE" sz="1800" dirty="0"/>
            </a:br>
            <a:endParaRPr lang="de-DE" altLang="de-DE" sz="1800" dirty="0"/>
          </a:p>
          <a:p>
            <a:pPr marL="0" indent="0">
              <a:buFontTx/>
              <a:buNone/>
            </a:pPr>
            <a:r>
              <a:rPr lang="de-DE" altLang="de-DE" sz="1800" dirty="0"/>
              <a:t>Sollten die eingefügten PDF-Dateien sich nicht automatisch beim Anklicken öffnen, finden Sie sie gesondert im Präsentationsordner.</a:t>
            </a:r>
          </a:p>
        </p:txBody>
      </p:sp>
      <p:sp>
        <p:nvSpPr>
          <p:cNvPr id="5" name="Sprechblase: rechteckig 4">
            <a:extLst>
              <a:ext uri="{FF2B5EF4-FFF2-40B4-BE49-F238E27FC236}">
                <a16:creationId xmlns:a16="http://schemas.microsoft.com/office/drawing/2014/main" id="{1383F307-6B1A-4B75-B5BB-50F32F5C3B8E}"/>
              </a:ext>
            </a:extLst>
          </p:cNvPr>
          <p:cNvSpPr/>
          <p:nvPr/>
        </p:nvSpPr>
        <p:spPr>
          <a:xfrm>
            <a:off x="931068" y="5013176"/>
            <a:ext cx="719137" cy="431800"/>
          </a:xfrm>
          <a:prstGeom prst="wedgeRectCallout">
            <a:avLst>
              <a:gd name="adj1" fmla="val -99104"/>
              <a:gd name="adj2" fmla="val -692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 name="Grafik 1">
            <a:extLst>
              <a:ext uri="{FF2B5EF4-FFF2-40B4-BE49-F238E27FC236}">
                <a16:creationId xmlns:a16="http://schemas.microsoft.com/office/drawing/2014/main" id="{E2B32E94-A6AA-45BE-867B-D00F01E15448}"/>
              </a:ext>
            </a:extLst>
          </p:cNvPr>
          <p:cNvPicPr>
            <a:picLocks noChangeAspect="1"/>
          </p:cNvPicPr>
          <p:nvPr/>
        </p:nvPicPr>
        <p:blipFill>
          <a:blip r:embed="rId2"/>
          <a:stretch>
            <a:fillRect/>
          </a:stretch>
        </p:blipFill>
        <p:spPr>
          <a:xfrm>
            <a:off x="685800" y="3717032"/>
            <a:ext cx="1209675" cy="1095375"/>
          </a:xfrm>
          <a:prstGeom prst="rect">
            <a:avLst/>
          </a:prstGeom>
        </p:spPr>
      </p:pic>
      <p:pic>
        <p:nvPicPr>
          <p:cNvPr id="3" name="Grafik 2">
            <a:extLst>
              <a:ext uri="{FF2B5EF4-FFF2-40B4-BE49-F238E27FC236}">
                <a16:creationId xmlns:a16="http://schemas.microsoft.com/office/drawing/2014/main" id="{133D0824-5F9C-4DAA-A7E5-7588897E37A3}"/>
              </a:ext>
            </a:extLst>
          </p:cNvPr>
          <p:cNvPicPr>
            <a:picLocks noChangeAspect="1"/>
          </p:cNvPicPr>
          <p:nvPr/>
        </p:nvPicPr>
        <p:blipFill>
          <a:blip r:embed="rId3"/>
          <a:stretch>
            <a:fillRect/>
          </a:stretch>
        </p:blipFill>
        <p:spPr>
          <a:xfrm>
            <a:off x="827584" y="5618347"/>
            <a:ext cx="916208" cy="8751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a:extLst>
              <a:ext uri="{FF2B5EF4-FFF2-40B4-BE49-F238E27FC236}">
                <a16:creationId xmlns:a16="http://schemas.microsoft.com/office/drawing/2014/main" id="{3E061D54-EE57-4A39-831F-C5796873E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517525"/>
            <a:ext cx="6480175"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a:extLst>
              <a:ext uri="{FF2B5EF4-FFF2-40B4-BE49-F238E27FC236}">
                <a16:creationId xmlns:a16="http://schemas.microsoft.com/office/drawing/2014/main" id="{670A449C-16E0-43A3-A0FF-2955FA34D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429000"/>
            <a:ext cx="3468687"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663250C1-2BA9-4C20-B721-DB7E8A2ACA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3998913"/>
            <a:ext cx="383063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045">
            <a:extLst>
              <a:ext uri="{FF2B5EF4-FFF2-40B4-BE49-F238E27FC236}">
                <a16:creationId xmlns:a16="http://schemas.microsoft.com/office/drawing/2014/main" id="{2BD857C0-4F17-4711-BAB9-965911904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260350"/>
            <a:ext cx="2881313"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9">
            <a:extLst>
              <a:ext uri="{FF2B5EF4-FFF2-40B4-BE49-F238E27FC236}">
                <a16:creationId xmlns:a16="http://schemas.microsoft.com/office/drawing/2014/main" id="{46941BC6-95BB-433D-9828-5EA493AB6088}"/>
              </a:ext>
            </a:extLst>
          </p:cNvPr>
          <p:cNvSpPr txBox="1">
            <a:spLocks noChangeArrowheads="1"/>
          </p:cNvSpPr>
          <p:nvPr/>
        </p:nvSpPr>
        <p:spPr bwMode="auto">
          <a:xfrm>
            <a:off x="447675" y="2368550"/>
            <a:ext cx="792163"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t>Trier</a:t>
            </a:r>
          </a:p>
        </p:txBody>
      </p:sp>
      <p:sp>
        <p:nvSpPr>
          <p:cNvPr id="19463" name="Text Box 10">
            <a:extLst>
              <a:ext uri="{FF2B5EF4-FFF2-40B4-BE49-F238E27FC236}">
                <a16:creationId xmlns:a16="http://schemas.microsoft.com/office/drawing/2014/main" id="{60264B05-87C2-4228-894B-3ED16D5ADA1F}"/>
              </a:ext>
            </a:extLst>
          </p:cNvPr>
          <p:cNvSpPr txBox="1">
            <a:spLocks noChangeArrowheads="1"/>
          </p:cNvSpPr>
          <p:nvPr/>
        </p:nvSpPr>
        <p:spPr bwMode="auto">
          <a:xfrm>
            <a:off x="879475" y="5897563"/>
            <a:ext cx="22225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t>Augusta Raurica</a:t>
            </a:r>
          </a:p>
        </p:txBody>
      </p:sp>
      <p:sp>
        <p:nvSpPr>
          <p:cNvPr id="19464" name="Text Box 11">
            <a:extLst>
              <a:ext uri="{FF2B5EF4-FFF2-40B4-BE49-F238E27FC236}">
                <a16:creationId xmlns:a16="http://schemas.microsoft.com/office/drawing/2014/main" id="{8FBA21BA-99A3-46BD-88C6-E5B1A4C48F45}"/>
              </a:ext>
            </a:extLst>
          </p:cNvPr>
          <p:cNvSpPr txBox="1">
            <a:spLocks noChangeArrowheads="1"/>
          </p:cNvSpPr>
          <p:nvPr/>
        </p:nvSpPr>
        <p:spPr bwMode="auto">
          <a:xfrm>
            <a:off x="4067175" y="765175"/>
            <a:ext cx="1512888"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t>Sorrent</a:t>
            </a:r>
          </a:p>
        </p:txBody>
      </p:sp>
      <p:pic>
        <p:nvPicPr>
          <p:cNvPr id="2" name="Exkursionen Folie 10">
            <a:hlinkClick r:id="" action="ppaction://media"/>
            <a:extLst>
              <a:ext uri="{FF2B5EF4-FFF2-40B4-BE49-F238E27FC236}">
                <a16:creationId xmlns:a16="http://schemas.microsoft.com/office/drawing/2014/main" id="{D48CA4EA-5D43-4708-B491-6C9D59B554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22020" y="5711973"/>
            <a:ext cx="1146027" cy="1146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Bea\Desktop\Fotos Schwarzenacker\P1020409.JPG">
            <a:extLst>
              <a:ext uri="{FF2B5EF4-FFF2-40B4-BE49-F238E27FC236}">
                <a16:creationId xmlns:a16="http://schemas.microsoft.com/office/drawing/2014/main" id="{84C212D2-CD50-4211-A90F-A1B87710B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81288"/>
            <a:ext cx="29654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C:\Users\Bea\Desktop\Fotos Schwarzenacker\P1020418.JPG">
            <a:extLst>
              <a:ext uri="{FF2B5EF4-FFF2-40B4-BE49-F238E27FC236}">
                <a16:creationId xmlns:a16="http://schemas.microsoft.com/office/drawing/2014/main" id="{5757DFA2-F670-4DE7-8279-3FE78A687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250"/>
            <a:ext cx="4500563"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Users\Bea\Desktop\Fotos Schwarzenacker\P1020425.JPG">
            <a:extLst>
              <a:ext uri="{FF2B5EF4-FFF2-40B4-BE49-F238E27FC236}">
                <a16:creationId xmlns:a16="http://schemas.microsoft.com/office/drawing/2014/main" id="{A4823410-AA87-44F1-9B58-F513B85B6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22510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Users\Bea\Desktop\Fotos Schwarzenacker\P1020444.JPG">
            <a:extLst>
              <a:ext uri="{FF2B5EF4-FFF2-40B4-BE49-F238E27FC236}">
                <a16:creationId xmlns:a16="http://schemas.microsoft.com/office/drawing/2014/main" id="{DD4B70B1-785D-4B8E-A421-26E1B9205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0"/>
            <a:ext cx="40671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C:\Users\Bea\Desktop\Fotos Schwarzenacker\P1020440.JPG">
            <a:extLst>
              <a:ext uri="{FF2B5EF4-FFF2-40B4-BE49-F238E27FC236}">
                <a16:creationId xmlns:a16="http://schemas.microsoft.com/office/drawing/2014/main" id="{C917DE14-7AAB-4531-BEAA-E305CA2757B2}"/>
              </a:ext>
            </a:extLst>
          </p:cNvPr>
          <p:cNvPicPr>
            <a:picLocks noChangeAspect="1" noChangeArrowheads="1"/>
          </p:cNvPicPr>
          <p:nvPr/>
        </p:nvPicPr>
        <p:blipFill>
          <a:blip r:embed="rId6" cstate="print"/>
          <a:srcRect t="25651" b="16308"/>
          <a:stretch>
            <a:fillRect/>
          </a:stretch>
        </p:blipFill>
        <p:spPr bwMode="auto">
          <a:xfrm rot="5400000">
            <a:off x="5630025" y="1067154"/>
            <a:ext cx="4896543" cy="21314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511" name="Textfeld 8">
            <a:extLst>
              <a:ext uri="{FF2B5EF4-FFF2-40B4-BE49-F238E27FC236}">
                <a16:creationId xmlns:a16="http://schemas.microsoft.com/office/drawing/2014/main" id="{A5A90070-10D8-4CB0-93BD-E16763BD916E}"/>
              </a:ext>
            </a:extLst>
          </p:cNvPr>
          <p:cNvSpPr txBox="1">
            <a:spLocks noChangeArrowheads="1"/>
          </p:cNvSpPr>
          <p:nvPr/>
        </p:nvSpPr>
        <p:spPr bwMode="auto">
          <a:xfrm>
            <a:off x="1258888" y="2565400"/>
            <a:ext cx="22002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400"/>
              <a:t>Schwarzenacker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735F057-195C-4FA1-828A-855B1DB1171D}"/>
              </a:ext>
            </a:extLst>
          </p:cNvPr>
          <p:cNvSpPr>
            <a:spLocks noGrp="1" noChangeArrowheads="1"/>
          </p:cNvSpPr>
          <p:nvPr>
            <p:ph type="title"/>
          </p:nvPr>
        </p:nvSpPr>
        <p:spPr/>
        <p:txBody>
          <a:bodyPr/>
          <a:lstStyle/>
          <a:p>
            <a:pPr eaLnBrk="1" hangingPunct="1"/>
            <a:r>
              <a:rPr lang="de-DE" altLang="de-DE">
                <a:solidFill>
                  <a:srgbClr val="FF0066"/>
                </a:solidFill>
              </a:rPr>
              <a:t>Latein in der Schule</a:t>
            </a:r>
          </a:p>
        </p:txBody>
      </p:sp>
      <p:sp>
        <p:nvSpPr>
          <p:cNvPr id="22531" name="Rectangle 3">
            <a:extLst>
              <a:ext uri="{FF2B5EF4-FFF2-40B4-BE49-F238E27FC236}">
                <a16:creationId xmlns:a16="http://schemas.microsoft.com/office/drawing/2014/main" id="{A6B2AD9C-BD05-4D71-9D4F-D0EDD22E983F}"/>
              </a:ext>
            </a:extLst>
          </p:cNvPr>
          <p:cNvSpPr>
            <a:spLocks noGrp="1" noChangeArrowheads="1"/>
          </p:cNvSpPr>
          <p:nvPr>
            <p:ph type="body" idx="1"/>
          </p:nvPr>
        </p:nvSpPr>
        <p:spPr>
          <a:xfrm>
            <a:off x="685800" y="1981200"/>
            <a:ext cx="7772400" cy="2590800"/>
          </a:xfrm>
        </p:spPr>
        <p:txBody>
          <a:bodyPr/>
          <a:lstStyle/>
          <a:p>
            <a:pPr eaLnBrk="1" hangingPunct="1"/>
            <a:r>
              <a:rPr lang="de-DE" altLang="de-DE"/>
              <a:t>moderne Methoden und Medien</a:t>
            </a:r>
          </a:p>
          <a:p>
            <a:pPr eaLnBrk="1" hangingPunct="1"/>
            <a:r>
              <a:rPr lang="de-DE" altLang="de-DE"/>
              <a:t>attraktive Lehrbücher</a:t>
            </a:r>
          </a:p>
          <a:p>
            <a:pPr eaLnBrk="1" hangingPunct="1"/>
            <a:r>
              <a:rPr lang="de-DE" altLang="de-DE"/>
              <a:t>vielfältige Übungsformen</a:t>
            </a:r>
          </a:p>
          <a:p>
            <a:pPr eaLnBrk="1" hangingPunct="1"/>
            <a:r>
              <a:rPr lang="de-DE" altLang="de-DE"/>
              <a:t>Exkursionen</a:t>
            </a:r>
          </a:p>
        </p:txBody>
      </p:sp>
      <p:sp>
        <p:nvSpPr>
          <p:cNvPr id="22532" name="AutoShape 4">
            <a:extLst>
              <a:ext uri="{FF2B5EF4-FFF2-40B4-BE49-F238E27FC236}">
                <a16:creationId xmlns:a16="http://schemas.microsoft.com/office/drawing/2014/main" id="{82A46CD6-1AA4-49E4-91AC-8CACD802B23D}"/>
              </a:ext>
            </a:extLst>
          </p:cNvPr>
          <p:cNvSpPr>
            <a:spLocks noChangeArrowheads="1"/>
          </p:cNvSpPr>
          <p:nvPr/>
        </p:nvSpPr>
        <p:spPr bwMode="auto">
          <a:xfrm>
            <a:off x="914400" y="55626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p>
        </p:txBody>
      </p:sp>
      <p:sp>
        <p:nvSpPr>
          <p:cNvPr id="22533" name="Text Box 5">
            <a:extLst>
              <a:ext uri="{FF2B5EF4-FFF2-40B4-BE49-F238E27FC236}">
                <a16:creationId xmlns:a16="http://schemas.microsoft.com/office/drawing/2014/main" id="{98978AD2-6AE8-4670-BF8A-8E14BC0CA6CC}"/>
              </a:ext>
            </a:extLst>
          </p:cNvPr>
          <p:cNvSpPr txBox="1">
            <a:spLocks noChangeArrowheads="1"/>
          </p:cNvSpPr>
          <p:nvPr/>
        </p:nvSpPr>
        <p:spPr bwMode="auto">
          <a:xfrm>
            <a:off x="1981200" y="5486400"/>
            <a:ext cx="46021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a:t>Alte Sprache auf neuen Wegen</a:t>
            </a:r>
          </a:p>
        </p:txBody>
      </p:sp>
      <p:pic>
        <p:nvPicPr>
          <p:cNvPr id="22534" name="Picture 5">
            <a:extLst>
              <a:ext uri="{FF2B5EF4-FFF2-40B4-BE49-F238E27FC236}">
                <a16:creationId xmlns:a16="http://schemas.microsoft.com/office/drawing/2014/main" id="{6155D850-1309-42C3-B0C2-5B04A548D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636838"/>
            <a:ext cx="24384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tein in der Schule Teil 2 Folie 12">
            <a:hlinkClick r:id="" action="ppaction://media"/>
            <a:extLst>
              <a:ext uri="{FF2B5EF4-FFF2-40B4-BE49-F238E27FC236}">
                <a16:creationId xmlns:a16="http://schemas.microsoft.com/office/drawing/2014/main" id="{B53CC534-38C2-4A48-8A4C-6870E2B05B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4331261"/>
            <a:ext cx="1122993" cy="1122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3102C479-F28B-4EE3-BC51-6A54B2616343}"/>
              </a:ext>
            </a:extLst>
          </p:cNvPr>
          <p:cNvSpPr>
            <a:spLocks noGrp="1" noChangeArrowheads="1"/>
          </p:cNvSpPr>
          <p:nvPr>
            <p:ph type="title"/>
          </p:nvPr>
        </p:nvSpPr>
        <p:spPr>
          <a:xfrm>
            <a:off x="533400" y="533400"/>
            <a:ext cx="7772400" cy="1143000"/>
          </a:xfrm>
        </p:spPr>
        <p:txBody>
          <a:bodyPr/>
          <a:lstStyle/>
          <a:p>
            <a:pPr eaLnBrk="1" hangingPunct="1"/>
            <a:r>
              <a:rPr lang="de-DE" altLang="de-DE" sz="3600" b="1">
                <a:solidFill>
                  <a:srgbClr val="FF0000"/>
                </a:solidFill>
              </a:rPr>
              <a:t>Wer fühlt sich mit Latein wohl ?</a:t>
            </a:r>
          </a:p>
        </p:txBody>
      </p:sp>
      <p:sp>
        <p:nvSpPr>
          <p:cNvPr id="24579" name="Rectangle 1027">
            <a:extLst>
              <a:ext uri="{FF2B5EF4-FFF2-40B4-BE49-F238E27FC236}">
                <a16:creationId xmlns:a16="http://schemas.microsoft.com/office/drawing/2014/main" id="{E168E7FF-DD70-4950-A3B0-659A75AD104D}"/>
              </a:ext>
            </a:extLst>
          </p:cNvPr>
          <p:cNvSpPr>
            <a:spLocks noGrp="1" noChangeArrowheads="1"/>
          </p:cNvSpPr>
          <p:nvPr>
            <p:ph type="body" idx="1"/>
          </p:nvPr>
        </p:nvSpPr>
        <p:spPr>
          <a:xfrm>
            <a:off x="609600" y="2362200"/>
            <a:ext cx="7772400" cy="3810000"/>
          </a:xfrm>
        </p:spPr>
        <p:txBody>
          <a:bodyPr/>
          <a:lstStyle/>
          <a:p>
            <a:pPr eaLnBrk="1" hangingPunct="1"/>
            <a:r>
              <a:rPr lang="de-DE" altLang="de-DE" sz="2400"/>
              <a:t>denen</a:t>
            </a:r>
            <a:r>
              <a:rPr lang="de-DE" altLang="de-DE" sz="2400">
                <a:solidFill>
                  <a:srgbClr val="FF0000"/>
                </a:solidFill>
              </a:rPr>
              <a:t> </a:t>
            </a:r>
            <a:r>
              <a:rPr lang="de-DE" altLang="de-DE" sz="2400" b="1">
                <a:solidFill>
                  <a:srgbClr val="FF0000"/>
                </a:solidFill>
              </a:rPr>
              <a:t>Sprache</a:t>
            </a:r>
            <a:r>
              <a:rPr lang="de-DE" altLang="de-DE" sz="2400"/>
              <a:t> Freude macht</a:t>
            </a:r>
          </a:p>
          <a:p>
            <a:pPr eaLnBrk="1" hangingPunct="1"/>
            <a:r>
              <a:rPr lang="de-DE" altLang="de-DE" sz="2400"/>
              <a:t>die Spaß am </a:t>
            </a:r>
            <a:r>
              <a:rPr lang="de-DE" altLang="de-DE" sz="2400" b="1">
                <a:solidFill>
                  <a:srgbClr val="FF0000"/>
                </a:solidFill>
              </a:rPr>
              <a:t>Lesen</a:t>
            </a:r>
            <a:r>
              <a:rPr lang="de-DE" altLang="de-DE" sz="2400"/>
              <a:t> und </a:t>
            </a:r>
            <a:r>
              <a:rPr lang="de-DE" altLang="de-DE" sz="2400" b="1">
                <a:solidFill>
                  <a:srgbClr val="FF0000"/>
                </a:solidFill>
              </a:rPr>
              <a:t>Lernen</a:t>
            </a:r>
            <a:r>
              <a:rPr lang="de-DE" altLang="de-DE" sz="2400"/>
              <a:t> haben</a:t>
            </a:r>
          </a:p>
          <a:p>
            <a:pPr eaLnBrk="1" hangingPunct="1"/>
            <a:r>
              <a:rPr lang="de-DE" altLang="de-DE" sz="2400"/>
              <a:t>die Spaß am </a:t>
            </a:r>
            <a:r>
              <a:rPr lang="de-DE" altLang="de-DE" sz="2400" b="1">
                <a:solidFill>
                  <a:srgbClr val="FF0000"/>
                </a:solidFill>
              </a:rPr>
              <a:t>Denken</a:t>
            </a:r>
            <a:r>
              <a:rPr lang="de-DE" altLang="de-DE" sz="2400"/>
              <a:t> haben</a:t>
            </a:r>
          </a:p>
          <a:p>
            <a:pPr eaLnBrk="1" hangingPunct="1"/>
            <a:r>
              <a:rPr lang="de-DE" altLang="de-DE" sz="2400"/>
              <a:t>die gerne den Dingen </a:t>
            </a:r>
            <a:r>
              <a:rPr lang="de-DE" altLang="de-DE" sz="2400" b="1">
                <a:solidFill>
                  <a:srgbClr val="FF0000"/>
                </a:solidFill>
              </a:rPr>
              <a:t>auf den Grund gehen</a:t>
            </a:r>
          </a:p>
          <a:p>
            <a:pPr eaLnBrk="1" hangingPunct="1"/>
            <a:r>
              <a:rPr lang="de-DE" altLang="de-DE" sz="2400"/>
              <a:t>die gerne genau </a:t>
            </a:r>
            <a:r>
              <a:rPr lang="de-DE" altLang="de-DE" sz="2400" b="1">
                <a:solidFill>
                  <a:srgbClr val="FF0000"/>
                </a:solidFill>
              </a:rPr>
              <a:t>beobachten</a:t>
            </a:r>
            <a:r>
              <a:rPr lang="de-DE" altLang="de-DE" sz="2400"/>
              <a:t> und </a:t>
            </a:r>
            <a:r>
              <a:rPr lang="de-DE" altLang="de-DE" sz="2400" b="1">
                <a:solidFill>
                  <a:srgbClr val="FF0000"/>
                </a:solidFill>
              </a:rPr>
              <a:t>kombinieren</a:t>
            </a:r>
          </a:p>
          <a:p>
            <a:pPr eaLnBrk="1" hangingPunct="1"/>
            <a:r>
              <a:rPr lang="de-DE" altLang="de-DE" sz="2400"/>
              <a:t>denen </a:t>
            </a:r>
            <a:r>
              <a:rPr lang="de-DE" altLang="de-DE" sz="2400" b="1">
                <a:solidFill>
                  <a:srgbClr val="FF0000"/>
                </a:solidFill>
              </a:rPr>
              <a:t>Diskutieren</a:t>
            </a:r>
            <a:r>
              <a:rPr lang="de-DE" altLang="de-DE" sz="2400">
                <a:solidFill>
                  <a:srgbClr val="FF0000"/>
                </a:solidFill>
              </a:rPr>
              <a:t> </a:t>
            </a:r>
            <a:r>
              <a:rPr lang="de-DE" altLang="de-DE" sz="2400"/>
              <a:t>Freude macht</a:t>
            </a:r>
          </a:p>
          <a:p>
            <a:pPr eaLnBrk="1" hangingPunct="1"/>
            <a:r>
              <a:rPr lang="de-DE" altLang="de-DE" sz="2400"/>
              <a:t>die bereit sind zu </a:t>
            </a:r>
            <a:r>
              <a:rPr lang="de-DE" altLang="de-DE" sz="2400" b="1">
                <a:solidFill>
                  <a:srgbClr val="FF0000"/>
                </a:solidFill>
              </a:rPr>
              <a:t>regelmäßigem Training</a:t>
            </a:r>
          </a:p>
          <a:p>
            <a:pPr eaLnBrk="1" hangingPunct="1"/>
            <a:r>
              <a:rPr lang="de-DE" altLang="de-DE" sz="2400"/>
              <a:t>die </a:t>
            </a:r>
            <a:r>
              <a:rPr lang="de-DE" altLang="de-DE" sz="2400" b="1">
                <a:solidFill>
                  <a:srgbClr val="FF0000"/>
                </a:solidFill>
              </a:rPr>
              <a:t>nicht gleich aufgeben</a:t>
            </a:r>
            <a:r>
              <a:rPr lang="de-DE" altLang="de-DE" sz="2400"/>
              <a:t>, wenn es mal schwieriger wird</a:t>
            </a:r>
          </a:p>
        </p:txBody>
      </p:sp>
      <p:sp>
        <p:nvSpPr>
          <p:cNvPr id="24580" name="Text Box 1030">
            <a:extLst>
              <a:ext uri="{FF2B5EF4-FFF2-40B4-BE49-F238E27FC236}">
                <a16:creationId xmlns:a16="http://schemas.microsoft.com/office/drawing/2014/main" id="{9FAECE61-D04F-4192-8C98-1459004BE21D}"/>
              </a:ext>
            </a:extLst>
          </p:cNvPr>
          <p:cNvSpPr txBox="1">
            <a:spLocks noChangeArrowheads="1"/>
          </p:cNvSpPr>
          <p:nvPr/>
        </p:nvSpPr>
        <p:spPr bwMode="auto">
          <a:xfrm>
            <a:off x="609600" y="1625600"/>
            <a:ext cx="315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b="1">
                <a:solidFill>
                  <a:srgbClr val="FF0000"/>
                </a:solidFill>
              </a:rPr>
              <a:t>Neugierige</a:t>
            </a:r>
            <a:r>
              <a:rPr lang="de-DE" altLang="de-DE" sz="2800"/>
              <a:t> Kinder,</a:t>
            </a:r>
            <a:r>
              <a:rPr lang="de-DE" altLang="de-DE" sz="2400"/>
              <a:t>  </a:t>
            </a:r>
          </a:p>
        </p:txBody>
      </p:sp>
      <p:pic>
        <p:nvPicPr>
          <p:cNvPr id="24581" name="Picture 1037" descr="tempo">
            <a:extLst>
              <a:ext uri="{FF2B5EF4-FFF2-40B4-BE49-F238E27FC236}">
                <a16:creationId xmlns:a16="http://schemas.microsoft.com/office/drawing/2014/main" id="{95DD6B0E-DC72-486F-8C66-266769D37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70827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20FCFDD2-BF85-4976-9FA0-A9DF6993B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949" y="188640"/>
            <a:ext cx="4530725"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B75954EE-727F-4748-B703-0F7D71C42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756" y="188640"/>
            <a:ext cx="2916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EF56D834-9CBF-4D62-B3DB-704574F7AB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2823591"/>
            <a:ext cx="46021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5">
            <a:extLst>
              <a:ext uri="{FF2B5EF4-FFF2-40B4-BE49-F238E27FC236}">
                <a16:creationId xmlns:a16="http://schemas.microsoft.com/office/drawing/2014/main" id="{3D61E112-6F1B-46B5-B78B-4F8F315373DF}"/>
              </a:ext>
            </a:extLst>
          </p:cNvPr>
          <p:cNvSpPr txBox="1">
            <a:spLocks noChangeArrowheads="1"/>
          </p:cNvSpPr>
          <p:nvPr/>
        </p:nvSpPr>
        <p:spPr bwMode="auto">
          <a:xfrm>
            <a:off x="1985962" y="1851757"/>
            <a:ext cx="4967287" cy="1336675"/>
          </a:xfrm>
          <a:prstGeom prst="rect">
            <a:avLst/>
          </a:prstGeom>
          <a:solidFill>
            <a:srgbClr val="FFFF99"/>
          </a:solidFill>
          <a:ln w="2540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8000" dirty="0"/>
              <a:t>VALETE</a:t>
            </a:r>
          </a:p>
        </p:txBody>
      </p:sp>
      <p:pic>
        <p:nvPicPr>
          <p:cNvPr id="2" name="Valete Folie 14">
            <a:hlinkClick r:id="" action="ppaction://media"/>
            <a:extLst>
              <a:ext uri="{FF2B5EF4-FFF2-40B4-BE49-F238E27FC236}">
                <a16:creationId xmlns:a16="http://schemas.microsoft.com/office/drawing/2014/main" id="{AE75FFE0-F6CE-4FF7-9856-7CF990E0A2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2740" y="5057669"/>
            <a:ext cx="1317731" cy="1317731"/>
          </a:xfrm>
          <a:prstGeom prst="rect">
            <a:avLst/>
          </a:prstGeom>
        </p:spPr>
      </p:pic>
      <p:sp>
        <p:nvSpPr>
          <p:cNvPr id="3" name="Textfeld 2">
            <a:extLst>
              <a:ext uri="{FF2B5EF4-FFF2-40B4-BE49-F238E27FC236}">
                <a16:creationId xmlns:a16="http://schemas.microsoft.com/office/drawing/2014/main" id="{E8E23F52-1092-45A6-BFB0-9F813F0FA42C}"/>
              </a:ext>
            </a:extLst>
          </p:cNvPr>
          <p:cNvSpPr txBox="1"/>
          <p:nvPr/>
        </p:nvSpPr>
        <p:spPr>
          <a:xfrm flipH="1">
            <a:off x="-1" y="6375400"/>
            <a:ext cx="10332640" cy="400110"/>
          </a:xfrm>
          <a:prstGeom prst="rect">
            <a:avLst/>
          </a:prstGeom>
          <a:noFill/>
        </p:spPr>
        <p:txBody>
          <a:bodyPr wrap="square" rtlCol="0">
            <a:spAutoFit/>
          </a:bodyPr>
          <a:lstStyle/>
          <a:p>
            <a:r>
              <a:rPr lang="de-DE" sz="2000" b="1" dirty="0"/>
              <a:t>Bei Fragen wenden Sie sich gerne an: schneider-nicolay@jgg-mannheim.de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D392B95-4FB1-4028-B3C8-5CB771017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33375"/>
            <a:ext cx="4530725"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E925BB37-8DE5-40F4-931A-FDC3DAD96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33375"/>
            <a:ext cx="2916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50F3510E-8F15-45A7-8759-3D0EABEA7E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2924175"/>
            <a:ext cx="460216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E60B0796-DF00-4FF1-9A79-6310CF5D0DD3}"/>
              </a:ext>
            </a:extLst>
          </p:cNvPr>
          <p:cNvSpPr txBox="1">
            <a:spLocks noChangeArrowheads="1"/>
          </p:cNvSpPr>
          <p:nvPr/>
        </p:nvSpPr>
        <p:spPr bwMode="auto">
          <a:xfrm>
            <a:off x="539750" y="4868863"/>
            <a:ext cx="2921000" cy="849312"/>
          </a:xfrm>
          <a:prstGeom prst="rect">
            <a:avLst/>
          </a:prstGeom>
          <a:solidFill>
            <a:srgbClr val="FFFF99"/>
          </a:solidFill>
          <a:ln w="25400">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4800"/>
              <a:t>SALVETE</a:t>
            </a:r>
          </a:p>
        </p:txBody>
      </p:sp>
      <p:pic>
        <p:nvPicPr>
          <p:cNvPr id="3" name="Einführung Teil 1 Folie 2">
            <a:hlinkClick r:id="" action="ppaction://media"/>
            <a:extLst>
              <a:ext uri="{FF2B5EF4-FFF2-40B4-BE49-F238E27FC236}">
                <a16:creationId xmlns:a16="http://schemas.microsoft.com/office/drawing/2014/main" id="{2E48B2A0-23B0-4E31-870D-9FD67F9FE5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77537" y="4868862"/>
            <a:ext cx="1296441" cy="1296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95B88BF7-1C88-4D1E-93E7-DA625196F553}"/>
              </a:ext>
            </a:extLst>
          </p:cNvPr>
          <p:cNvSpPr>
            <a:spLocks noGrp="1" noChangeArrowheads="1"/>
          </p:cNvSpPr>
          <p:nvPr>
            <p:ph type="body" idx="1"/>
          </p:nvPr>
        </p:nvSpPr>
        <p:spPr>
          <a:xfrm>
            <a:off x="323528" y="116632"/>
            <a:ext cx="7772400" cy="5403850"/>
          </a:xfrm>
        </p:spPr>
        <p:txBody>
          <a:bodyPr/>
          <a:lstStyle/>
          <a:p>
            <a:pPr algn="ctr" eaLnBrk="1" hangingPunct="1">
              <a:buFontTx/>
              <a:buNone/>
            </a:pPr>
            <a:r>
              <a:rPr lang="en-GB" altLang="de-DE" sz="2800" dirty="0" err="1"/>
              <a:t>Vivamus</a:t>
            </a:r>
            <a:r>
              <a:rPr lang="en-GB" altLang="de-DE" sz="2800" dirty="0"/>
              <a:t>, </a:t>
            </a:r>
            <a:r>
              <a:rPr lang="en-GB" altLang="de-DE" sz="2800" dirty="0" err="1"/>
              <a:t>mea</a:t>
            </a:r>
            <a:r>
              <a:rPr lang="en-GB" altLang="de-DE" sz="2800" dirty="0"/>
              <a:t> </a:t>
            </a:r>
            <a:r>
              <a:rPr lang="en-GB" altLang="de-DE" sz="2800" dirty="0" err="1"/>
              <a:t>Lesbia</a:t>
            </a:r>
            <a:r>
              <a:rPr lang="en-GB" altLang="de-DE" sz="2800" dirty="0"/>
              <a:t>, </a:t>
            </a:r>
            <a:r>
              <a:rPr lang="en-GB" altLang="de-DE" sz="2800" dirty="0" err="1"/>
              <a:t>atque</a:t>
            </a:r>
            <a:r>
              <a:rPr lang="en-GB" altLang="de-DE" sz="2800" dirty="0"/>
              <a:t> </a:t>
            </a:r>
            <a:r>
              <a:rPr lang="en-GB" altLang="de-DE" sz="2800" dirty="0" err="1"/>
              <a:t>amemus</a:t>
            </a:r>
            <a:r>
              <a:rPr lang="en-GB" altLang="de-DE" sz="2800" dirty="0"/>
              <a:t>, </a:t>
            </a:r>
          </a:p>
          <a:p>
            <a:pPr algn="ctr" eaLnBrk="1" hangingPunct="1">
              <a:buFontTx/>
              <a:buNone/>
            </a:pPr>
            <a:r>
              <a:rPr lang="en-GB" altLang="de-DE" sz="2800" dirty="0" err="1"/>
              <a:t>rumoresque</a:t>
            </a:r>
            <a:r>
              <a:rPr lang="en-GB" altLang="de-DE" sz="2800" dirty="0"/>
              <a:t> </a:t>
            </a:r>
            <a:r>
              <a:rPr lang="en-GB" altLang="de-DE" sz="2800" dirty="0" err="1"/>
              <a:t>senum</a:t>
            </a:r>
            <a:r>
              <a:rPr lang="en-GB" altLang="de-DE" sz="2800" dirty="0"/>
              <a:t> </a:t>
            </a:r>
            <a:r>
              <a:rPr lang="en-GB" altLang="de-DE" sz="2800" dirty="0" err="1"/>
              <a:t>severiorum</a:t>
            </a:r>
            <a:br>
              <a:rPr lang="en-GB" altLang="de-DE" sz="2800" dirty="0"/>
            </a:br>
            <a:r>
              <a:rPr lang="en-GB" altLang="de-DE" sz="2800" dirty="0" err="1"/>
              <a:t>omnes</a:t>
            </a:r>
            <a:r>
              <a:rPr lang="en-GB" altLang="de-DE" sz="2800" dirty="0"/>
              <a:t> </a:t>
            </a:r>
            <a:r>
              <a:rPr lang="en-GB" altLang="de-DE" sz="2800" dirty="0" err="1"/>
              <a:t>unius</a:t>
            </a:r>
            <a:r>
              <a:rPr lang="en-GB" altLang="de-DE" sz="2800" dirty="0"/>
              <a:t> </a:t>
            </a:r>
            <a:r>
              <a:rPr lang="en-GB" altLang="de-DE" sz="2800" dirty="0" err="1"/>
              <a:t>aestimemus</a:t>
            </a:r>
            <a:r>
              <a:rPr lang="en-GB" altLang="de-DE" sz="2800" dirty="0"/>
              <a:t> </a:t>
            </a:r>
            <a:r>
              <a:rPr lang="en-GB" altLang="de-DE" sz="2800" dirty="0" err="1"/>
              <a:t>assis</a:t>
            </a:r>
            <a:r>
              <a:rPr lang="en-GB" altLang="de-DE" sz="2800" dirty="0"/>
              <a:t>.</a:t>
            </a:r>
            <a:br>
              <a:rPr lang="en-GB" altLang="de-DE" sz="2800" dirty="0"/>
            </a:br>
            <a:r>
              <a:rPr lang="en-GB" altLang="de-DE" sz="2800" dirty="0"/>
              <a:t>Soles </a:t>
            </a:r>
            <a:r>
              <a:rPr lang="en-GB" altLang="de-DE" sz="2800" dirty="0" err="1"/>
              <a:t>occidere</a:t>
            </a:r>
            <a:r>
              <a:rPr lang="en-GB" altLang="de-DE" sz="2800" dirty="0"/>
              <a:t> et </a:t>
            </a:r>
            <a:r>
              <a:rPr lang="en-GB" altLang="de-DE" sz="2800" dirty="0" err="1"/>
              <a:t>redire</a:t>
            </a:r>
            <a:r>
              <a:rPr lang="en-GB" altLang="de-DE" sz="2800" dirty="0"/>
              <a:t> </a:t>
            </a:r>
            <a:r>
              <a:rPr lang="en-GB" altLang="de-DE" sz="2800" dirty="0" err="1"/>
              <a:t>possunt</a:t>
            </a:r>
            <a:r>
              <a:rPr lang="en-GB" altLang="de-DE" sz="2800" dirty="0"/>
              <a:t>:</a:t>
            </a:r>
            <a:br>
              <a:rPr lang="en-GB" altLang="de-DE" sz="2800" dirty="0"/>
            </a:br>
            <a:r>
              <a:rPr lang="en-GB" altLang="de-DE" sz="2800" dirty="0"/>
              <a:t>nobis, cum </a:t>
            </a:r>
            <a:r>
              <a:rPr lang="en-GB" altLang="de-DE" sz="2800" dirty="0" err="1"/>
              <a:t>semel</a:t>
            </a:r>
            <a:r>
              <a:rPr lang="en-GB" altLang="de-DE" sz="2800" dirty="0"/>
              <a:t> </a:t>
            </a:r>
            <a:r>
              <a:rPr lang="en-GB" altLang="de-DE" sz="2800" dirty="0" err="1"/>
              <a:t>occidit</a:t>
            </a:r>
            <a:r>
              <a:rPr lang="en-GB" altLang="de-DE" sz="2800" dirty="0"/>
              <a:t> brevis lux,</a:t>
            </a:r>
            <a:br>
              <a:rPr lang="en-GB" altLang="de-DE" sz="2800" dirty="0"/>
            </a:br>
            <a:r>
              <a:rPr lang="en-GB" altLang="de-DE" sz="2800" dirty="0" err="1"/>
              <a:t>nox</a:t>
            </a:r>
            <a:r>
              <a:rPr lang="en-GB" altLang="de-DE" sz="2800" dirty="0"/>
              <a:t> </a:t>
            </a:r>
            <a:r>
              <a:rPr lang="en-GB" altLang="de-DE" sz="2800" dirty="0" err="1"/>
              <a:t>est</a:t>
            </a:r>
            <a:r>
              <a:rPr lang="en-GB" altLang="de-DE" sz="2800" dirty="0"/>
              <a:t> </a:t>
            </a:r>
            <a:r>
              <a:rPr lang="en-GB" altLang="de-DE" sz="2800" dirty="0" err="1"/>
              <a:t>perpetua</a:t>
            </a:r>
            <a:r>
              <a:rPr lang="en-GB" altLang="de-DE" sz="2800" dirty="0"/>
              <a:t> una </a:t>
            </a:r>
            <a:r>
              <a:rPr lang="en-GB" altLang="de-DE" sz="2800" dirty="0" err="1"/>
              <a:t>dormienda</a:t>
            </a:r>
            <a:r>
              <a:rPr lang="en-GB" altLang="de-DE" sz="2800" dirty="0"/>
              <a:t>.</a:t>
            </a:r>
            <a:br>
              <a:rPr lang="en-GB" altLang="de-DE" sz="2800" dirty="0"/>
            </a:br>
            <a:r>
              <a:rPr lang="de-DE" altLang="de-DE" sz="2800" dirty="0"/>
              <a:t>Da mi </a:t>
            </a:r>
            <a:r>
              <a:rPr lang="de-DE" altLang="de-DE" sz="2800" dirty="0" err="1"/>
              <a:t>basia</a:t>
            </a:r>
            <a:r>
              <a:rPr lang="de-DE" altLang="de-DE" sz="2800" dirty="0"/>
              <a:t> </a:t>
            </a:r>
            <a:r>
              <a:rPr lang="de-DE" altLang="de-DE" sz="2800" dirty="0" err="1"/>
              <a:t>mille</a:t>
            </a:r>
            <a:r>
              <a:rPr lang="de-DE" altLang="de-DE" sz="2800" dirty="0"/>
              <a:t>, </a:t>
            </a:r>
            <a:r>
              <a:rPr lang="de-DE" altLang="de-DE" sz="2800" dirty="0" err="1"/>
              <a:t>deinde</a:t>
            </a:r>
            <a:r>
              <a:rPr lang="de-DE" altLang="de-DE" sz="2800" dirty="0"/>
              <a:t> centum,</a:t>
            </a:r>
            <a:br>
              <a:rPr lang="de-DE" altLang="de-DE" sz="2800" dirty="0"/>
            </a:br>
            <a:r>
              <a:rPr lang="de-DE" altLang="de-DE" sz="2800" dirty="0"/>
              <a:t>dein </a:t>
            </a:r>
            <a:r>
              <a:rPr lang="de-DE" altLang="de-DE" sz="2800" dirty="0" err="1"/>
              <a:t>mille</a:t>
            </a:r>
            <a:r>
              <a:rPr lang="de-DE" altLang="de-DE" sz="2800" dirty="0"/>
              <a:t> </a:t>
            </a:r>
            <a:r>
              <a:rPr lang="de-DE" altLang="de-DE" sz="2800" dirty="0" err="1"/>
              <a:t>altera</a:t>
            </a:r>
            <a:r>
              <a:rPr lang="de-DE" altLang="de-DE" sz="2800" dirty="0"/>
              <a:t>, dein </a:t>
            </a:r>
            <a:r>
              <a:rPr lang="de-DE" altLang="de-DE" sz="2800" dirty="0" err="1"/>
              <a:t>secunda</a:t>
            </a:r>
            <a:r>
              <a:rPr lang="de-DE" altLang="de-DE" sz="2800" dirty="0"/>
              <a:t> centum,</a:t>
            </a:r>
            <a:br>
              <a:rPr lang="de-DE" altLang="de-DE" sz="2800" dirty="0"/>
            </a:br>
            <a:r>
              <a:rPr lang="de-DE" altLang="de-DE" sz="2800" dirty="0" err="1"/>
              <a:t>deinde</a:t>
            </a:r>
            <a:r>
              <a:rPr lang="de-DE" altLang="de-DE" sz="2800" dirty="0"/>
              <a:t> </a:t>
            </a:r>
            <a:r>
              <a:rPr lang="de-DE" altLang="de-DE" sz="2800" dirty="0" err="1"/>
              <a:t>usque</a:t>
            </a:r>
            <a:r>
              <a:rPr lang="de-DE" altLang="de-DE" sz="2800" dirty="0"/>
              <a:t> </a:t>
            </a:r>
            <a:r>
              <a:rPr lang="de-DE" altLang="de-DE" sz="2800" dirty="0" err="1"/>
              <a:t>altera</a:t>
            </a:r>
            <a:r>
              <a:rPr lang="de-DE" altLang="de-DE" sz="2800" dirty="0"/>
              <a:t> </a:t>
            </a:r>
            <a:r>
              <a:rPr lang="de-DE" altLang="de-DE" sz="2800" dirty="0" err="1"/>
              <a:t>mille</a:t>
            </a:r>
            <a:r>
              <a:rPr lang="de-DE" altLang="de-DE" sz="2800" dirty="0"/>
              <a:t>, </a:t>
            </a:r>
            <a:r>
              <a:rPr lang="de-DE" altLang="de-DE" sz="2800" dirty="0" err="1"/>
              <a:t>deinde</a:t>
            </a:r>
            <a:r>
              <a:rPr lang="de-DE" altLang="de-DE" sz="2800" dirty="0"/>
              <a:t> centum.</a:t>
            </a:r>
            <a:br>
              <a:rPr lang="de-DE" altLang="de-DE" sz="2800" dirty="0"/>
            </a:br>
            <a:r>
              <a:rPr lang="en-GB" altLang="de-DE" sz="2800" dirty="0" err="1"/>
              <a:t>Dein</a:t>
            </a:r>
            <a:r>
              <a:rPr lang="en-GB" altLang="de-DE" sz="2800" dirty="0"/>
              <a:t>, cum milia </a:t>
            </a:r>
            <a:r>
              <a:rPr lang="en-GB" altLang="de-DE" sz="2800" dirty="0" err="1"/>
              <a:t>multa</a:t>
            </a:r>
            <a:r>
              <a:rPr lang="en-GB" altLang="de-DE" sz="2800" dirty="0"/>
              <a:t> </a:t>
            </a:r>
            <a:r>
              <a:rPr lang="en-GB" altLang="de-DE" sz="2800" dirty="0" err="1"/>
              <a:t>fecerimus</a:t>
            </a:r>
            <a:r>
              <a:rPr lang="en-GB" altLang="de-DE" sz="2800" dirty="0"/>
              <a:t>,</a:t>
            </a:r>
            <a:br>
              <a:rPr lang="en-GB" altLang="de-DE" sz="2800" dirty="0"/>
            </a:br>
            <a:r>
              <a:rPr lang="en-GB" altLang="de-DE" sz="2800" dirty="0" err="1"/>
              <a:t>conturbabimus</a:t>
            </a:r>
            <a:r>
              <a:rPr lang="en-GB" altLang="de-DE" sz="2800" dirty="0"/>
              <a:t> </a:t>
            </a:r>
            <a:r>
              <a:rPr lang="en-GB" altLang="de-DE" sz="2800" dirty="0" err="1"/>
              <a:t>illa</a:t>
            </a:r>
            <a:r>
              <a:rPr lang="en-GB" altLang="de-DE" sz="2800" dirty="0"/>
              <a:t>, ne </a:t>
            </a:r>
            <a:r>
              <a:rPr lang="en-GB" altLang="de-DE" sz="2800" dirty="0" err="1"/>
              <a:t>sciamus</a:t>
            </a:r>
            <a:r>
              <a:rPr lang="en-GB" altLang="de-DE" sz="2800" dirty="0"/>
              <a:t>,</a:t>
            </a:r>
            <a:br>
              <a:rPr lang="en-GB" altLang="de-DE" sz="2800" dirty="0"/>
            </a:br>
            <a:r>
              <a:rPr lang="en-GB" altLang="de-DE" sz="2800" dirty="0" err="1"/>
              <a:t>aut</a:t>
            </a:r>
            <a:r>
              <a:rPr lang="en-GB" altLang="de-DE" sz="2800" dirty="0"/>
              <a:t> </a:t>
            </a:r>
            <a:r>
              <a:rPr lang="en-GB" altLang="de-DE" sz="2800" dirty="0" err="1"/>
              <a:t>nequis</a:t>
            </a:r>
            <a:r>
              <a:rPr lang="en-GB" altLang="de-DE" sz="2800" dirty="0"/>
              <a:t> malus </a:t>
            </a:r>
            <a:r>
              <a:rPr lang="en-GB" altLang="de-DE" sz="2800" dirty="0" err="1"/>
              <a:t>invidere</a:t>
            </a:r>
            <a:r>
              <a:rPr lang="en-GB" altLang="de-DE" sz="2800" dirty="0"/>
              <a:t> </a:t>
            </a:r>
            <a:r>
              <a:rPr lang="en-GB" altLang="de-DE" sz="2800" dirty="0" err="1"/>
              <a:t>possit</a:t>
            </a:r>
            <a:r>
              <a:rPr lang="en-GB" altLang="de-DE" sz="2800" dirty="0"/>
              <a:t>,</a:t>
            </a:r>
            <a:br>
              <a:rPr lang="en-GB" altLang="de-DE" sz="2800" dirty="0"/>
            </a:br>
            <a:r>
              <a:rPr lang="en-GB" altLang="de-DE" sz="2800" dirty="0"/>
              <a:t>cum tantum </a:t>
            </a:r>
            <a:r>
              <a:rPr lang="en-GB" altLang="de-DE" sz="2800" dirty="0" err="1"/>
              <a:t>sciat</a:t>
            </a:r>
            <a:r>
              <a:rPr lang="en-GB" altLang="de-DE" sz="2800" dirty="0"/>
              <a:t> </a:t>
            </a:r>
            <a:r>
              <a:rPr lang="en-GB" altLang="de-DE" sz="2800" dirty="0" err="1"/>
              <a:t>esse</a:t>
            </a:r>
            <a:r>
              <a:rPr lang="en-GB" altLang="de-DE" sz="2800" dirty="0"/>
              <a:t> </a:t>
            </a:r>
            <a:r>
              <a:rPr lang="en-GB" altLang="de-DE" sz="2800" dirty="0" err="1"/>
              <a:t>basiorum</a:t>
            </a:r>
            <a:r>
              <a:rPr lang="en-GB" altLang="de-DE" sz="2800" dirty="0"/>
              <a:t>.</a:t>
            </a:r>
          </a:p>
          <a:p>
            <a:pPr algn="ctr" eaLnBrk="1" hangingPunct="1">
              <a:buFontTx/>
              <a:buNone/>
            </a:pPr>
            <a:r>
              <a:rPr lang="en-GB" altLang="de-DE" sz="2800" dirty="0" err="1"/>
              <a:t>Odi</a:t>
            </a:r>
            <a:r>
              <a:rPr lang="en-GB" altLang="de-DE" sz="2800" dirty="0"/>
              <a:t> et </a:t>
            </a:r>
            <a:r>
              <a:rPr lang="en-GB" altLang="de-DE" sz="2800" dirty="0" err="1"/>
              <a:t>amo</a:t>
            </a:r>
            <a:r>
              <a:rPr lang="en-GB" altLang="de-DE" sz="2800" dirty="0"/>
              <a:t>. </a:t>
            </a:r>
            <a:r>
              <a:rPr lang="en-GB" altLang="de-DE" sz="2800" dirty="0" err="1"/>
              <a:t>Quare</a:t>
            </a:r>
            <a:r>
              <a:rPr lang="en-GB" altLang="de-DE" sz="2800" dirty="0"/>
              <a:t> id </a:t>
            </a:r>
            <a:r>
              <a:rPr lang="en-GB" altLang="de-DE" sz="2800" dirty="0" err="1"/>
              <a:t>faciam</a:t>
            </a:r>
            <a:r>
              <a:rPr lang="en-GB" altLang="de-DE" sz="2800" dirty="0"/>
              <a:t>, </a:t>
            </a:r>
            <a:r>
              <a:rPr lang="en-GB" altLang="de-DE" sz="2800" dirty="0" err="1"/>
              <a:t>fortasse</a:t>
            </a:r>
            <a:r>
              <a:rPr lang="en-GB" altLang="de-DE" sz="2800" dirty="0"/>
              <a:t> </a:t>
            </a:r>
            <a:r>
              <a:rPr lang="en-GB" altLang="de-DE" sz="2800" dirty="0" err="1"/>
              <a:t>requiris</a:t>
            </a:r>
            <a:r>
              <a:rPr lang="en-GB" altLang="de-DE" sz="2800" dirty="0"/>
              <a:t>. </a:t>
            </a:r>
            <a:br>
              <a:rPr lang="en-GB" altLang="de-DE" sz="2800" dirty="0"/>
            </a:br>
            <a:r>
              <a:rPr lang="en-GB" altLang="de-DE" sz="2800" dirty="0" err="1"/>
              <a:t>Nescio</a:t>
            </a:r>
            <a:r>
              <a:rPr lang="en-GB" altLang="de-DE" sz="2800" dirty="0"/>
              <a:t>, </a:t>
            </a:r>
            <a:r>
              <a:rPr lang="en-GB" altLang="de-DE" sz="2800" dirty="0" err="1"/>
              <a:t>sed</a:t>
            </a:r>
            <a:r>
              <a:rPr lang="en-GB" altLang="de-DE" sz="2800" dirty="0"/>
              <a:t> </a:t>
            </a:r>
            <a:r>
              <a:rPr lang="en-GB" altLang="de-DE" sz="2800" dirty="0" err="1"/>
              <a:t>fieri</a:t>
            </a:r>
            <a:r>
              <a:rPr lang="en-GB" altLang="de-DE" sz="2800" dirty="0"/>
              <a:t> </a:t>
            </a:r>
            <a:r>
              <a:rPr lang="en-GB" altLang="de-DE" sz="2800" dirty="0" err="1"/>
              <a:t>sentio</a:t>
            </a:r>
            <a:r>
              <a:rPr lang="en-GB" altLang="de-DE" sz="2800" dirty="0"/>
              <a:t> et </a:t>
            </a:r>
            <a:r>
              <a:rPr lang="en-GB" altLang="de-DE" sz="2800" dirty="0" err="1"/>
              <a:t>excrucior</a:t>
            </a:r>
            <a:r>
              <a:rPr lang="en-GB" altLang="de-DE" sz="2800" dirty="0"/>
              <a:t>.</a:t>
            </a:r>
            <a:br>
              <a:rPr lang="en-GB" altLang="de-DE" sz="2800" dirty="0"/>
            </a:br>
            <a:endParaRPr lang="en-GB" altLang="de-DE" sz="2800" dirty="0"/>
          </a:p>
        </p:txBody>
      </p:sp>
      <p:pic>
        <p:nvPicPr>
          <p:cNvPr id="2" name="01_-odi_et_amogekürzt">
            <a:hlinkClick r:id="" action="ppaction://media"/>
            <a:extLst>
              <a:ext uri="{FF2B5EF4-FFF2-40B4-BE49-F238E27FC236}">
                <a16:creationId xmlns:a16="http://schemas.microsoft.com/office/drawing/2014/main" id="{E7733FAD-9F69-4307-8D77-8D738E936A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7256" y="-1251520"/>
            <a:ext cx="406400" cy="406400"/>
          </a:xfrm>
          <a:prstGeom prst="rect">
            <a:avLst/>
          </a:prstGeom>
        </p:spPr>
      </p:pic>
    </p:spTree>
  </p:cSld>
  <p:clrMapOvr>
    <a:masterClrMapping/>
  </p:clrMapOvr>
  <p:transition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inleitung Teil 2 Final">
            <a:hlinkClick r:id="" action="ppaction://media"/>
            <a:extLst>
              <a:ext uri="{FF2B5EF4-FFF2-40B4-BE49-F238E27FC236}">
                <a16:creationId xmlns:a16="http://schemas.microsoft.com/office/drawing/2014/main" id="{3312B5B0-4A5F-41EA-A843-BFFBAF3A1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0737" y="5589240"/>
            <a:ext cx="1002977" cy="1002977"/>
          </a:xfrm>
          <a:prstGeom prst="rect">
            <a:avLst/>
          </a:prstGeom>
        </p:spPr>
      </p:pic>
      <p:pic>
        <p:nvPicPr>
          <p:cNvPr id="4" name="Grafik 3" descr="Ein Bild, das Gras, draußen, Gebäude, Haus enthält.&#10;&#10;Automatisch generierte Beschreibung">
            <a:extLst>
              <a:ext uri="{FF2B5EF4-FFF2-40B4-BE49-F238E27FC236}">
                <a16:creationId xmlns:a16="http://schemas.microsoft.com/office/drawing/2014/main" id="{67957640-5D93-4C76-B68E-759EB339A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116632"/>
            <a:ext cx="5760640" cy="4320480"/>
          </a:xfrm>
          <a:prstGeom prst="rect">
            <a:avLst/>
          </a:prstGeom>
        </p:spPr>
      </p:pic>
      <p:pic>
        <p:nvPicPr>
          <p:cNvPr id="6" name="Grafik 5" descr="Ein Bild, das Gebäude, draußen, Stein, Boden enthält.&#10;&#10;Automatisch generierte Beschreibung">
            <a:extLst>
              <a:ext uri="{FF2B5EF4-FFF2-40B4-BE49-F238E27FC236}">
                <a16:creationId xmlns:a16="http://schemas.microsoft.com/office/drawing/2014/main" id="{FA803023-23DD-4A91-B6B0-AB0360F3B910}"/>
              </a:ext>
            </a:extLst>
          </p:cNvPr>
          <p:cNvPicPr>
            <a:picLocks noChangeAspect="1"/>
          </p:cNvPicPr>
          <p:nvPr/>
        </p:nvPicPr>
        <p:blipFill rotWithShape="1">
          <a:blip r:embed="rId7">
            <a:extLst>
              <a:ext uri="{28A0092B-C50C-407E-A947-70E740481C1C}">
                <a14:useLocalDpi xmlns:a14="http://schemas.microsoft.com/office/drawing/2010/main" val="0"/>
              </a:ext>
            </a:extLst>
          </a:blip>
          <a:srcRect l="6940" t="7571" r="13554" b="14185"/>
          <a:stretch/>
        </p:blipFill>
        <p:spPr>
          <a:xfrm>
            <a:off x="4836392" y="116632"/>
            <a:ext cx="4129986" cy="3048323"/>
          </a:xfrm>
          <a:prstGeom prst="rect">
            <a:avLst/>
          </a:prstGeom>
        </p:spPr>
      </p:pic>
      <p:pic>
        <p:nvPicPr>
          <p:cNvPr id="10" name="Grafik 9" descr="Ein Bild, das Foto, sitzend, groß, festlegen enthält.&#10;&#10;Automatisch generierte Beschreibung">
            <a:extLst>
              <a:ext uri="{FF2B5EF4-FFF2-40B4-BE49-F238E27FC236}">
                <a16:creationId xmlns:a16="http://schemas.microsoft.com/office/drawing/2014/main" id="{64C1B44F-AE47-4462-8B5E-76FB674736A5}"/>
              </a:ext>
            </a:extLst>
          </p:cNvPr>
          <p:cNvPicPr>
            <a:picLocks noChangeAspect="1"/>
          </p:cNvPicPr>
          <p:nvPr/>
        </p:nvPicPr>
        <p:blipFill rotWithShape="1">
          <a:blip r:embed="rId8">
            <a:extLst>
              <a:ext uri="{28A0092B-C50C-407E-A947-70E740481C1C}">
                <a14:useLocalDpi xmlns:a14="http://schemas.microsoft.com/office/drawing/2010/main" val="0"/>
              </a:ext>
            </a:extLst>
          </a:blip>
          <a:srcRect t="15636" b="14836"/>
          <a:stretch/>
        </p:blipFill>
        <p:spPr>
          <a:xfrm>
            <a:off x="1584176" y="4575797"/>
            <a:ext cx="4283968" cy="2233916"/>
          </a:xfrm>
          <a:prstGeom prst="rect">
            <a:avLst/>
          </a:prstGeom>
        </p:spPr>
      </p:pic>
      <p:pic>
        <p:nvPicPr>
          <p:cNvPr id="12" name="Grafik 11" descr="Ein Bild, das Gebäude, draußen, groß, Gras enthält.&#10;&#10;Automatisch generierte Beschreibung">
            <a:extLst>
              <a:ext uri="{FF2B5EF4-FFF2-40B4-BE49-F238E27FC236}">
                <a16:creationId xmlns:a16="http://schemas.microsoft.com/office/drawing/2014/main" id="{CDCB0DC9-E2FF-4838-8EDE-F47ACA176F3C}"/>
              </a:ext>
            </a:extLst>
          </p:cNvPr>
          <p:cNvPicPr>
            <a:picLocks noChangeAspect="1"/>
          </p:cNvPicPr>
          <p:nvPr/>
        </p:nvPicPr>
        <p:blipFill rotWithShape="1">
          <a:blip r:embed="rId9">
            <a:extLst>
              <a:ext uri="{28A0092B-C50C-407E-A947-70E740481C1C}">
                <a14:useLocalDpi xmlns:a14="http://schemas.microsoft.com/office/drawing/2010/main" val="0"/>
              </a:ext>
            </a:extLst>
          </a:blip>
          <a:srcRect t="4805" b="9555"/>
          <a:stretch/>
        </p:blipFill>
        <p:spPr>
          <a:xfrm>
            <a:off x="6061517" y="3429000"/>
            <a:ext cx="2904861" cy="1865779"/>
          </a:xfrm>
          <a:prstGeom prst="rect">
            <a:avLst/>
          </a:prstGeom>
        </p:spPr>
      </p:pic>
      <p:sp>
        <p:nvSpPr>
          <p:cNvPr id="7173" name="Text Box 5">
            <a:extLst>
              <a:ext uri="{FF2B5EF4-FFF2-40B4-BE49-F238E27FC236}">
                <a16:creationId xmlns:a16="http://schemas.microsoft.com/office/drawing/2014/main" id="{F6846752-76CF-48B1-874C-3F5E6917BDD0}"/>
              </a:ext>
            </a:extLst>
          </p:cNvPr>
          <p:cNvSpPr txBox="1">
            <a:spLocks noChangeArrowheads="1"/>
          </p:cNvSpPr>
          <p:nvPr/>
        </p:nvSpPr>
        <p:spPr bwMode="auto">
          <a:xfrm>
            <a:off x="107504" y="3726485"/>
            <a:ext cx="2921000" cy="849312"/>
          </a:xfrm>
          <a:prstGeom prst="rect">
            <a:avLst/>
          </a:prstGeom>
          <a:solidFill>
            <a:srgbClr val="FFFF99"/>
          </a:solidFill>
          <a:ln w="25400">
            <a:solidFill>
              <a:schemeClr val="tx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4800" dirty="0"/>
              <a:t>SALVETE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0A95386-E1C2-45A8-AB53-1CE33661AF90}"/>
              </a:ext>
            </a:extLst>
          </p:cNvPr>
          <p:cNvSpPr>
            <a:spLocks noGrp="1" noChangeArrowheads="1"/>
          </p:cNvSpPr>
          <p:nvPr>
            <p:ph type="title"/>
          </p:nvPr>
        </p:nvSpPr>
        <p:spPr/>
        <p:txBody>
          <a:bodyPr/>
          <a:lstStyle/>
          <a:p>
            <a:pPr eaLnBrk="1" hangingPunct="1"/>
            <a:r>
              <a:rPr lang="de-DE" altLang="de-DE" dirty="0">
                <a:solidFill>
                  <a:srgbClr val="FF3300"/>
                </a:solidFill>
              </a:rPr>
              <a:t>Latein ist lebendig</a:t>
            </a:r>
          </a:p>
        </p:txBody>
      </p:sp>
      <p:sp>
        <p:nvSpPr>
          <p:cNvPr id="9219" name="Rectangle 3">
            <a:extLst>
              <a:ext uri="{FF2B5EF4-FFF2-40B4-BE49-F238E27FC236}">
                <a16:creationId xmlns:a16="http://schemas.microsoft.com/office/drawing/2014/main" id="{83ECD62C-339D-41D5-AE6B-C13B4AA51A52}"/>
              </a:ext>
            </a:extLst>
          </p:cNvPr>
          <p:cNvSpPr>
            <a:spLocks noGrp="1" noChangeArrowheads="1"/>
          </p:cNvSpPr>
          <p:nvPr>
            <p:ph type="body" idx="1"/>
          </p:nvPr>
        </p:nvSpPr>
        <p:spPr>
          <a:xfrm>
            <a:off x="685800" y="1997075"/>
            <a:ext cx="7772400" cy="2667000"/>
          </a:xfrm>
        </p:spPr>
        <p:txBody>
          <a:bodyPr/>
          <a:lstStyle/>
          <a:p>
            <a:pPr eaLnBrk="1" hangingPunct="1"/>
            <a:r>
              <a:rPr lang="de-DE" altLang="de-DE"/>
              <a:t>Vielfalt von Themen</a:t>
            </a:r>
          </a:p>
          <a:p>
            <a:pPr eaLnBrk="1" hangingPunct="1"/>
            <a:r>
              <a:rPr lang="de-DE" altLang="de-DE"/>
              <a:t>grundlegende Fragen</a:t>
            </a:r>
          </a:p>
          <a:p>
            <a:pPr eaLnBrk="1" hangingPunct="1"/>
            <a:r>
              <a:rPr lang="de-DE" altLang="de-DE"/>
              <a:t>Texte aus allen Epochen</a:t>
            </a:r>
          </a:p>
          <a:p>
            <a:pPr eaLnBrk="1" hangingPunct="1"/>
            <a:r>
              <a:rPr lang="de-DE" altLang="de-DE"/>
              <a:t>Das Erbe der Antike</a:t>
            </a:r>
          </a:p>
        </p:txBody>
      </p:sp>
      <p:sp>
        <p:nvSpPr>
          <p:cNvPr id="9220" name="AutoShape 4">
            <a:extLst>
              <a:ext uri="{FF2B5EF4-FFF2-40B4-BE49-F238E27FC236}">
                <a16:creationId xmlns:a16="http://schemas.microsoft.com/office/drawing/2014/main" id="{0384F886-C157-4748-A8F1-2C8A5B324C32}"/>
              </a:ext>
            </a:extLst>
          </p:cNvPr>
          <p:cNvSpPr>
            <a:spLocks noChangeArrowheads="1"/>
          </p:cNvSpPr>
          <p:nvPr/>
        </p:nvSpPr>
        <p:spPr bwMode="auto">
          <a:xfrm>
            <a:off x="914400" y="55626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p>
        </p:txBody>
      </p:sp>
      <p:sp>
        <p:nvSpPr>
          <p:cNvPr id="9221" name="Text Box 5">
            <a:extLst>
              <a:ext uri="{FF2B5EF4-FFF2-40B4-BE49-F238E27FC236}">
                <a16:creationId xmlns:a16="http://schemas.microsoft.com/office/drawing/2014/main" id="{7F4AA95F-D405-4A38-B08D-B3754A7826E5}"/>
              </a:ext>
            </a:extLst>
          </p:cNvPr>
          <p:cNvSpPr txBox="1">
            <a:spLocks noChangeArrowheads="1"/>
          </p:cNvSpPr>
          <p:nvPr/>
        </p:nvSpPr>
        <p:spPr bwMode="auto">
          <a:xfrm>
            <a:off x="1905000" y="5257800"/>
            <a:ext cx="6251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dirty="0"/>
              <a:t>Verstehen unserer eigenen Kultur</a:t>
            </a:r>
          </a:p>
          <a:p>
            <a:pPr eaLnBrk="1" hangingPunct="1">
              <a:spcBef>
                <a:spcPct val="0"/>
              </a:spcBef>
              <a:buFontTx/>
              <a:buNone/>
            </a:pPr>
            <a:r>
              <a:rPr lang="de-DE" altLang="de-DE" sz="2800" dirty="0"/>
              <a:t>Auseinandersetzung mit fremden Kulturen</a:t>
            </a:r>
          </a:p>
        </p:txBody>
      </p:sp>
      <p:pic>
        <p:nvPicPr>
          <p:cNvPr id="9222" name="Picture 13" descr="100_6510">
            <a:extLst>
              <a:ext uri="{FF2B5EF4-FFF2-40B4-BE49-F238E27FC236}">
                <a16:creationId xmlns:a16="http://schemas.microsoft.com/office/drawing/2014/main" id="{B58FD822-8EEA-4C83-A411-D7DBAE943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738438"/>
            <a:ext cx="2952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rechteckig 7">
            <a:extLst>
              <a:ext uri="{FF2B5EF4-FFF2-40B4-BE49-F238E27FC236}">
                <a16:creationId xmlns:a16="http://schemas.microsoft.com/office/drawing/2014/main" id="{F162605B-63B3-4E0A-8BFC-41F253E010B2}"/>
              </a:ext>
            </a:extLst>
          </p:cNvPr>
          <p:cNvSpPr/>
          <p:nvPr/>
        </p:nvSpPr>
        <p:spPr>
          <a:xfrm>
            <a:off x="4941888" y="1501775"/>
            <a:ext cx="4173537" cy="1400175"/>
          </a:xfrm>
          <a:prstGeom prst="wedgeRectCallout">
            <a:avLst>
              <a:gd name="adj1" fmla="val -60451"/>
              <a:gd name="adj2" fmla="val 1106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de-DE" sz="1200" dirty="0">
                <a:solidFill>
                  <a:schemeClr val="tx1"/>
                </a:solidFill>
              </a:rPr>
              <a:t>Wir beschäftigen uns nicht nur mit Sprache und antiker Literatur; es geht auch um Politik und Geschichte, Recht und Wirtschaft, Kunst und Musik, Religion und Philosophie, Technik und Naturwissenschaft – wie funktioniert etwa die Wasserversorgung in der Millionenstadt Rom?                                            Und natürlich dem Alltag der Menschen, z.B. Schule und Kinderspiele.</a:t>
            </a:r>
          </a:p>
        </p:txBody>
      </p:sp>
      <p:sp>
        <p:nvSpPr>
          <p:cNvPr id="14" name="Sprechblase: rechteckig 13">
            <a:extLst>
              <a:ext uri="{FF2B5EF4-FFF2-40B4-BE49-F238E27FC236}">
                <a16:creationId xmlns:a16="http://schemas.microsoft.com/office/drawing/2014/main" id="{965F735D-AEC0-4AB9-86F5-09B9DD7971A3}"/>
              </a:ext>
            </a:extLst>
          </p:cNvPr>
          <p:cNvSpPr/>
          <p:nvPr/>
        </p:nvSpPr>
        <p:spPr>
          <a:xfrm>
            <a:off x="4859338" y="2738438"/>
            <a:ext cx="4175125" cy="1171575"/>
          </a:xfrm>
          <a:prstGeom prst="wedgeRectCallout">
            <a:avLst>
              <a:gd name="adj1" fmla="val -57048"/>
              <a:gd name="adj2" fmla="val -3270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de-DE" sz="1200" dirty="0">
                <a:solidFill>
                  <a:schemeClr val="tx1"/>
                </a:solidFill>
              </a:rPr>
              <a:t>Es tauchen ganz grundlegende Fragen auf: Wie gehen die Menschen miteinander um? Helfen sie sich – wie wir in der Corona-Krise? Oder: Was ist Gerechtigkeit, Freundschaft, ein glückliches Leben?</a:t>
            </a:r>
          </a:p>
          <a:p>
            <a:pPr eaLnBrk="1" hangingPunct="1">
              <a:defRPr/>
            </a:pPr>
            <a:r>
              <a:rPr lang="de-DE" sz="1200" dirty="0">
                <a:solidFill>
                  <a:schemeClr val="tx1"/>
                </a:solidFill>
              </a:rPr>
              <a:t>Man entdeckt: Viele Fragen, die wir heute diskutieren, spielten schon in der Antike eine Rolle.</a:t>
            </a:r>
          </a:p>
        </p:txBody>
      </p:sp>
      <p:sp>
        <p:nvSpPr>
          <p:cNvPr id="15" name="Sprechblase: rechteckig 14">
            <a:extLst>
              <a:ext uri="{FF2B5EF4-FFF2-40B4-BE49-F238E27FC236}">
                <a16:creationId xmlns:a16="http://schemas.microsoft.com/office/drawing/2014/main" id="{33A38EDF-95DD-4B97-B126-624B9EFA219D}"/>
              </a:ext>
            </a:extLst>
          </p:cNvPr>
          <p:cNvSpPr/>
          <p:nvPr/>
        </p:nvSpPr>
        <p:spPr>
          <a:xfrm>
            <a:off x="4859338" y="3829050"/>
            <a:ext cx="4175125" cy="979488"/>
          </a:xfrm>
          <a:prstGeom prst="wedgeRectCallout">
            <a:avLst>
              <a:gd name="adj1" fmla="val -43224"/>
              <a:gd name="adj2" fmla="val -8258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de-DE" sz="1200" dirty="0">
                <a:solidFill>
                  <a:schemeClr val="tx1"/>
                </a:solidFill>
              </a:rPr>
              <a:t>Wir benutzen zunächst natürlich unser Lateinbuch, dann nicht nur klassische antike Texte, sondern Texte aus allen Epochen, in denen Latein geschrieben wurde – bis in die Neuzeit!</a:t>
            </a:r>
          </a:p>
          <a:p>
            <a:pPr eaLnBrk="1" hangingPunct="1">
              <a:defRPr/>
            </a:pPr>
            <a:r>
              <a:rPr lang="de-DE" sz="1200" dirty="0">
                <a:solidFill>
                  <a:schemeClr val="tx1"/>
                </a:solidFill>
              </a:rPr>
              <a:t>Darf es mal Robinson Crusoe auf Latein sein? Orientalische Märchen? Oder gar Harry Potter? </a:t>
            </a:r>
          </a:p>
        </p:txBody>
      </p:sp>
      <p:sp>
        <p:nvSpPr>
          <p:cNvPr id="16" name="Sprechblase: rechteckig 15">
            <a:extLst>
              <a:ext uri="{FF2B5EF4-FFF2-40B4-BE49-F238E27FC236}">
                <a16:creationId xmlns:a16="http://schemas.microsoft.com/office/drawing/2014/main" id="{60EFED22-A455-4255-815F-DF276625A2DA}"/>
              </a:ext>
            </a:extLst>
          </p:cNvPr>
          <p:cNvSpPr/>
          <p:nvPr/>
        </p:nvSpPr>
        <p:spPr>
          <a:xfrm>
            <a:off x="4859338" y="3729038"/>
            <a:ext cx="4175125" cy="1528762"/>
          </a:xfrm>
          <a:prstGeom prst="wedgeRectCallout">
            <a:avLst>
              <a:gd name="adj1" fmla="val -58750"/>
              <a:gd name="adj2" fmla="val -2556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de-DE" sz="1200" dirty="0">
                <a:solidFill>
                  <a:schemeClr val="tx1"/>
                </a:solidFill>
              </a:rPr>
              <a:t>Was wurde aus den antiken Gedanken oder Errungenschaften? Wir schauen uns an, wie Themen der antiken Literatur in der modernen Literatur, Kunst oder Musik verarbeitet wurden. Wir ziehen Vergleiche zwischen der Antike und unserer Zeit und fragen, wie die Römer z.B. mit Fremden umgegangen sind oder wie Leute versorgt wurden, die keine Arbeit hatten.</a:t>
            </a:r>
          </a:p>
          <a:p>
            <a:pPr eaLnBrk="1" hangingPunct="1">
              <a:defRPr/>
            </a:pPr>
            <a:r>
              <a:rPr lang="de-DE" sz="1200" dirty="0">
                <a:solidFill>
                  <a:schemeClr val="tx1"/>
                </a:solidFill>
              </a:rPr>
              <a:t>Dabei sieht man, wie stark Europa und die westliche Welt von der Antike geprägt sind. </a:t>
            </a:r>
          </a:p>
        </p:txBody>
      </p:sp>
      <p:sp>
        <p:nvSpPr>
          <p:cNvPr id="17" name="Sprechblase: rechteckig 16">
            <a:extLst>
              <a:ext uri="{FF2B5EF4-FFF2-40B4-BE49-F238E27FC236}">
                <a16:creationId xmlns:a16="http://schemas.microsoft.com/office/drawing/2014/main" id="{74346DC4-2508-4A48-B1D9-C2A9B3E71D15}"/>
              </a:ext>
            </a:extLst>
          </p:cNvPr>
          <p:cNvSpPr/>
          <p:nvPr/>
        </p:nvSpPr>
        <p:spPr>
          <a:xfrm>
            <a:off x="1876425" y="3284538"/>
            <a:ext cx="3813175" cy="1439862"/>
          </a:xfrm>
          <a:prstGeom prst="wedgeRectCallout">
            <a:avLst>
              <a:gd name="adj1" fmla="val 51448"/>
              <a:gd name="adj2" fmla="val 9947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eaLnBrk="1" hangingPunct="1">
              <a:buFont typeface="Arial" panose="020B0604020202020204" pitchFamily="34" charset="0"/>
              <a:buChar char="•"/>
              <a:defRPr/>
            </a:pPr>
            <a:r>
              <a:rPr lang="de-DE" sz="1200" dirty="0">
                <a:solidFill>
                  <a:schemeClr val="tx1"/>
                </a:solidFill>
              </a:rPr>
              <a:t>Ein Glas Wein gefällig? Zum Glück haben die Römer uns gezeigt, wie es geht!</a:t>
            </a:r>
          </a:p>
          <a:p>
            <a:pPr marL="171450" indent="-171450" eaLnBrk="1" hangingPunct="1">
              <a:buFont typeface="Arial" panose="020B0604020202020204" pitchFamily="34" charset="0"/>
              <a:buChar char="•"/>
              <a:defRPr/>
            </a:pPr>
            <a:r>
              <a:rPr lang="de-DE" sz="1200" dirty="0">
                <a:solidFill>
                  <a:schemeClr val="tx1"/>
                </a:solidFill>
              </a:rPr>
              <a:t>Vor unseren Gerichten gilt wie einst in Rom: </a:t>
            </a:r>
            <a:br>
              <a:rPr lang="de-DE" sz="1200" dirty="0">
                <a:solidFill>
                  <a:schemeClr val="tx1"/>
                </a:solidFill>
              </a:rPr>
            </a:br>
            <a:r>
              <a:rPr lang="de-DE" sz="1200" dirty="0">
                <a:solidFill>
                  <a:schemeClr val="tx1"/>
                </a:solidFill>
              </a:rPr>
              <a:t>„In </a:t>
            </a:r>
            <a:r>
              <a:rPr lang="de-DE" sz="1200" dirty="0" err="1">
                <a:solidFill>
                  <a:schemeClr val="tx1"/>
                </a:solidFill>
              </a:rPr>
              <a:t>dubio</a:t>
            </a:r>
            <a:r>
              <a:rPr lang="de-DE" sz="1200" dirty="0">
                <a:solidFill>
                  <a:schemeClr val="tx1"/>
                </a:solidFill>
              </a:rPr>
              <a:t> pro </a:t>
            </a:r>
            <a:r>
              <a:rPr lang="de-DE" sz="1200" dirty="0" err="1">
                <a:solidFill>
                  <a:schemeClr val="tx1"/>
                </a:solidFill>
              </a:rPr>
              <a:t>reo</a:t>
            </a:r>
            <a:r>
              <a:rPr lang="de-DE" sz="1200" dirty="0">
                <a:solidFill>
                  <a:schemeClr val="tx1"/>
                </a:solidFill>
              </a:rPr>
              <a:t>“ – Im Zweifel für den Angeklagten!</a:t>
            </a:r>
          </a:p>
          <a:p>
            <a:pPr marL="171450" indent="-171450" eaLnBrk="1" hangingPunct="1">
              <a:buFont typeface="Arial" panose="020B0604020202020204" pitchFamily="34" charset="0"/>
              <a:buChar char="•"/>
              <a:defRPr/>
            </a:pPr>
            <a:r>
              <a:rPr lang="de-DE" sz="1200" dirty="0">
                <a:solidFill>
                  <a:schemeClr val="tx1"/>
                </a:solidFill>
              </a:rPr>
              <a:t>Neue Autobahn? Frage die römischen Straßenbauer!</a:t>
            </a:r>
          </a:p>
          <a:p>
            <a:pPr marL="171450" indent="-171450" eaLnBrk="1" hangingPunct="1">
              <a:buFont typeface="Arial" panose="020B0604020202020204" pitchFamily="34" charset="0"/>
              <a:buChar char="•"/>
              <a:defRPr/>
            </a:pPr>
            <a:r>
              <a:rPr lang="de-DE" sz="1200" dirty="0">
                <a:solidFill>
                  <a:schemeClr val="tx1"/>
                </a:solidFill>
              </a:rPr>
              <a:t>28.Februar – Julius Caesar gab uns den Schalttag!</a:t>
            </a:r>
          </a:p>
          <a:p>
            <a:pPr marL="171450" indent="-171450" eaLnBrk="1" hangingPunct="1">
              <a:buFont typeface="Arial" panose="020B0604020202020204" pitchFamily="34" charset="0"/>
              <a:buChar char="•"/>
              <a:defRPr/>
            </a:pPr>
            <a:endParaRPr lang="de-DE" sz="1200" dirty="0">
              <a:solidFill>
                <a:schemeClr val="tx1"/>
              </a:solidFill>
            </a:endParaRPr>
          </a:p>
        </p:txBody>
      </p:sp>
      <p:sp>
        <p:nvSpPr>
          <p:cNvPr id="18" name="Sprechblase: rechteckig 17">
            <a:extLst>
              <a:ext uri="{FF2B5EF4-FFF2-40B4-BE49-F238E27FC236}">
                <a16:creationId xmlns:a16="http://schemas.microsoft.com/office/drawing/2014/main" id="{56E4C206-6EB0-4DFE-B460-74439070CB51}"/>
              </a:ext>
            </a:extLst>
          </p:cNvPr>
          <p:cNvSpPr/>
          <p:nvPr/>
        </p:nvSpPr>
        <p:spPr>
          <a:xfrm>
            <a:off x="4941888" y="4173538"/>
            <a:ext cx="3813175" cy="1143000"/>
          </a:xfrm>
          <a:prstGeom prst="wedgeRectCallout">
            <a:avLst>
              <a:gd name="adj1" fmla="val -2569"/>
              <a:gd name="adj2" fmla="val 98011"/>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de-DE" sz="1200" dirty="0">
                <a:solidFill>
                  <a:schemeClr val="tx1"/>
                </a:solidFill>
              </a:rPr>
              <a:t>Römische „Merkwürdigkeiten“: Gegrillter Flamingo? Soße aus vergorenem Fisch? Gladiatorenspiele? Urin als „Waschmittel“?</a:t>
            </a:r>
          </a:p>
          <a:p>
            <a:pPr eaLnBrk="1" hangingPunct="1">
              <a:defRPr/>
            </a:pPr>
            <a:r>
              <a:rPr lang="de-DE" sz="1200" dirty="0">
                <a:solidFill>
                  <a:schemeClr val="tx1"/>
                </a:solidFill>
              </a:rPr>
              <a:t>Derartiges kennenzulernen ist eine gute Übung zur Auseinandersetzung mit fremden Kulturen!</a:t>
            </a:r>
          </a:p>
          <a:p>
            <a:pPr eaLnBrk="1" hangingPunct="1">
              <a:defRPr/>
            </a:pPr>
            <a:endParaRPr lang="de-DE" sz="1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E450710-5AB5-4092-86C8-546E8E7C920F}"/>
              </a:ext>
            </a:extLst>
          </p:cNvPr>
          <p:cNvSpPr>
            <a:spLocks noGrp="1" noChangeArrowheads="1"/>
          </p:cNvSpPr>
          <p:nvPr>
            <p:ph type="title"/>
          </p:nvPr>
        </p:nvSpPr>
        <p:spPr/>
        <p:txBody>
          <a:bodyPr/>
          <a:lstStyle/>
          <a:p>
            <a:pPr eaLnBrk="1" hangingPunct="1"/>
            <a:r>
              <a:rPr lang="de-DE" altLang="de-DE">
                <a:solidFill>
                  <a:srgbClr val="0000FF"/>
                </a:solidFill>
              </a:rPr>
              <a:t>Latein trainiert</a:t>
            </a:r>
          </a:p>
        </p:txBody>
      </p:sp>
      <p:sp>
        <p:nvSpPr>
          <p:cNvPr id="11267" name="Rectangle 3">
            <a:extLst>
              <a:ext uri="{FF2B5EF4-FFF2-40B4-BE49-F238E27FC236}">
                <a16:creationId xmlns:a16="http://schemas.microsoft.com/office/drawing/2014/main" id="{6F1E5E43-1BA5-4063-A4E8-8EF5DD2AA5CE}"/>
              </a:ext>
            </a:extLst>
          </p:cNvPr>
          <p:cNvSpPr>
            <a:spLocks noGrp="1" noChangeArrowheads="1"/>
          </p:cNvSpPr>
          <p:nvPr>
            <p:ph type="body" idx="1"/>
          </p:nvPr>
        </p:nvSpPr>
        <p:spPr>
          <a:xfrm>
            <a:off x="685800" y="1981200"/>
            <a:ext cx="7772400" cy="3124200"/>
          </a:xfrm>
        </p:spPr>
        <p:txBody>
          <a:bodyPr/>
          <a:lstStyle/>
          <a:p>
            <a:pPr eaLnBrk="1" hangingPunct="1"/>
            <a:r>
              <a:rPr lang="de-DE" altLang="de-DE"/>
              <a:t>Textverständnis</a:t>
            </a:r>
          </a:p>
          <a:p>
            <a:pPr eaLnBrk="1" hangingPunct="1"/>
            <a:r>
              <a:rPr lang="de-DE" altLang="de-DE"/>
              <a:t>analytisches Denken</a:t>
            </a:r>
          </a:p>
          <a:p>
            <a:pPr eaLnBrk="1" hangingPunct="1"/>
            <a:r>
              <a:rPr lang="de-DE" altLang="de-DE"/>
              <a:t>systematisches Arbeiten</a:t>
            </a:r>
          </a:p>
          <a:p>
            <a:pPr eaLnBrk="1" hangingPunct="1"/>
            <a:r>
              <a:rPr lang="de-DE" altLang="de-DE"/>
              <a:t>Kombinieren und Strukturieren</a:t>
            </a:r>
          </a:p>
          <a:p>
            <a:pPr eaLnBrk="1" hangingPunct="1"/>
            <a:r>
              <a:rPr lang="de-DE" altLang="de-DE"/>
              <a:t>Urteilsvermögen</a:t>
            </a:r>
          </a:p>
        </p:txBody>
      </p:sp>
      <p:sp>
        <p:nvSpPr>
          <p:cNvPr id="11268" name="AutoShape 4">
            <a:extLst>
              <a:ext uri="{FF2B5EF4-FFF2-40B4-BE49-F238E27FC236}">
                <a16:creationId xmlns:a16="http://schemas.microsoft.com/office/drawing/2014/main" id="{13EE7C2A-5B5E-4545-87F4-95C9A378E03C}"/>
              </a:ext>
            </a:extLst>
          </p:cNvPr>
          <p:cNvSpPr>
            <a:spLocks noChangeArrowheads="1"/>
          </p:cNvSpPr>
          <p:nvPr/>
        </p:nvSpPr>
        <p:spPr bwMode="auto">
          <a:xfrm>
            <a:off x="914400" y="55626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p>
        </p:txBody>
      </p:sp>
      <p:sp>
        <p:nvSpPr>
          <p:cNvPr id="11269" name="Text Box 5">
            <a:extLst>
              <a:ext uri="{FF2B5EF4-FFF2-40B4-BE49-F238E27FC236}">
                <a16:creationId xmlns:a16="http://schemas.microsoft.com/office/drawing/2014/main" id="{4479A5AD-3E00-48F5-BFFB-36E35537609C}"/>
              </a:ext>
            </a:extLst>
          </p:cNvPr>
          <p:cNvSpPr txBox="1">
            <a:spLocks noChangeArrowheads="1"/>
          </p:cNvSpPr>
          <p:nvPr/>
        </p:nvSpPr>
        <p:spPr bwMode="auto">
          <a:xfrm>
            <a:off x="1981200" y="5486400"/>
            <a:ext cx="3132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a:t>Nachhaltiges Lernen</a:t>
            </a:r>
          </a:p>
        </p:txBody>
      </p:sp>
      <p:pic>
        <p:nvPicPr>
          <p:cNvPr id="11270" name="Picture 9" descr="justitia917437,property%3Dposter">
            <a:hlinkClick r:id="rId3"/>
            <a:extLst>
              <a:ext uri="{FF2B5EF4-FFF2-40B4-BE49-F238E27FC236}">
                <a16:creationId xmlns:a16="http://schemas.microsoft.com/office/drawing/2014/main" id="{3D5B6BF6-2C17-4503-9694-3BF81B08C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916113"/>
            <a:ext cx="221138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prechblase: rechteckig 1">
            <a:extLst>
              <a:ext uri="{FF2B5EF4-FFF2-40B4-BE49-F238E27FC236}">
                <a16:creationId xmlns:a16="http://schemas.microsoft.com/office/drawing/2014/main" id="{B74371E8-6535-4697-BC21-3920E58DA8C0}"/>
              </a:ext>
            </a:extLst>
          </p:cNvPr>
          <p:cNvSpPr/>
          <p:nvPr/>
        </p:nvSpPr>
        <p:spPr>
          <a:xfrm>
            <a:off x="5318125" y="1635125"/>
            <a:ext cx="3744913" cy="2179638"/>
          </a:xfrm>
          <a:prstGeom prst="wedgeRectCallout">
            <a:avLst>
              <a:gd name="adj1" fmla="val -84373"/>
              <a:gd name="adj2" fmla="val -778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ln w="0"/>
                <a:solidFill>
                  <a:schemeClr val="tx1"/>
                </a:solidFill>
              </a:rPr>
              <a:t>Latein ist ein prima Training für den Kopf! </a:t>
            </a:r>
          </a:p>
          <a:p>
            <a:pPr eaLnBrk="1" hangingPunct="1">
              <a:defRPr/>
            </a:pPr>
            <a:r>
              <a:rPr lang="de-DE" sz="1200" dirty="0">
                <a:ln w="0"/>
                <a:solidFill>
                  <a:schemeClr val="tx1"/>
                </a:solidFill>
              </a:rPr>
              <a:t>Bei der Arbeit an lateinischen Texten lernt man, genau hinzusehen – denn manchmal entscheidet EIN Buchstabe über die Bedeutung eine Wortes – , man lernt Urteile zu überprüfen, Lösungen gegen einander abzuwägen. </a:t>
            </a:r>
          </a:p>
          <a:p>
            <a:pPr eaLnBrk="1" hangingPunct="1">
              <a:defRPr/>
            </a:pPr>
            <a:r>
              <a:rPr lang="de-DE" sz="1200" dirty="0">
                <a:solidFill>
                  <a:schemeClr val="tx1"/>
                </a:solidFill>
              </a:rPr>
              <a:t>Das fördert die analytischen, kombinatorischen und strukturierenden Fähigkeiten und hilft Texte jeglicher Art besser zu verstehen. Man lernt einen eigenen Standpunkt zu beziehen, eine wesentliche Grundlage für gutes Argumentieren – Und diese Fähigkeit wird „Lateinern“ immer wieder gerne bescheinigt!</a:t>
            </a:r>
          </a:p>
        </p:txBody>
      </p:sp>
      <p:sp>
        <p:nvSpPr>
          <p:cNvPr id="8" name="Sprechblase: rechteckig 7">
            <a:extLst>
              <a:ext uri="{FF2B5EF4-FFF2-40B4-BE49-F238E27FC236}">
                <a16:creationId xmlns:a16="http://schemas.microsoft.com/office/drawing/2014/main" id="{243485A7-EE5A-4537-850D-C202666C0912}"/>
              </a:ext>
            </a:extLst>
          </p:cNvPr>
          <p:cNvSpPr/>
          <p:nvPr/>
        </p:nvSpPr>
        <p:spPr>
          <a:xfrm>
            <a:off x="5292725" y="4737100"/>
            <a:ext cx="3744913" cy="596900"/>
          </a:xfrm>
          <a:prstGeom prst="wedgeRectCallout">
            <a:avLst>
              <a:gd name="adj1" fmla="val -56397"/>
              <a:gd name="adj2" fmla="val 12840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ln w="0"/>
                <a:solidFill>
                  <a:schemeClr val="tx1"/>
                </a:solidFill>
              </a:rPr>
              <a:t>Nachhaltiges Lernen wird von einer zeitgemäßen Bildung gefordert – Das löst Latein in besonderem Maße ein!</a:t>
            </a:r>
            <a:endParaRPr lang="de-DE" sz="1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91D21A2-8D7B-43EB-AC6C-D60B149AA1C0}"/>
              </a:ext>
            </a:extLst>
          </p:cNvPr>
          <p:cNvSpPr>
            <a:spLocks noGrp="1" noChangeArrowheads="1"/>
          </p:cNvSpPr>
          <p:nvPr>
            <p:ph type="title"/>
          </p:nvPr>
        </p:nvSpPr>
        <p:spPr>
          <a:xfrm>
            <a:off x="0" y="692150"/>
            <a:ext cx="6621463" cy="1143000"/>
          </a:xfrm>
        </p:spPr>
        <p:txBody>
          <a:bodyPr/>
          <a:lstStyle/>
          <a:p>
            <a:pPr eaLnBrk="1" hangingPunct="1"/>
            <a:r>
              <a:rPr lang="de-DE" altLang="de-DE">
                <a:solidFill>
                  <a:srgbClr val="FF6600"/>
                </a:solidFill>
              </a:rPr>
              <a:t>Latein zahlt sich aus</a:t>
            </a:r>
          </a:p>
        </p:txBody>
      </p:sp>
      <p:sp>
        <p:nvSpPr>
          <p:cNvPr id="13315" name="Rectangle 3">
            <a:extLst>
              <a:ext uri="{FF2B5EF4-FFF2-40B4-BE49-F238E27FC236}">
                <a16:creationId xmlns:a16="http://schemas.microsoft.com/office/drawing/2014/main" id="{544A66F1-A542-400D-810E-5497CA374EEF}"/>
              </a:ext>
            </a:extLst>
          </p:cNvPr>
          <p:cNvSpPr>
            <a:spLocks noGrp="1" noChangeArrowheads="1"/>
          </p:cNvSpPr>
          <p:nvPr>
            <p:ph type="body" idx="1"/>
          </p:nvPr>
        </p:nvSpPr>
        <p:spPr>
          <a:xfrm>
            <a:off x="323850" y="2060575"/>
            <a:ext cx="8153400" cy="2514600"/>
          </a:xfrm>
        </p:spPr>
        <p:txBody>
          <a:bodyPr/>
          <a:lstStyle/>
          <a:p>
            <a:pPr eaLnBrk="1" hangingPunct="1"/>
            <a:r>
              <a:rPr lang="de-DE" altLang="de-DE"/>
              <a:t>Basis für besseres Deutsch</a:t>
            </a:r>
          </a:p>
          <a:p>
            <a:pPr eaLnBrk="1" hangingPunct="1"/>
            <a:r>
              <a:rPr lang="de-DE" altLang="de-DE"/>
              <a:t>Sprungbrett für andere Sprachen</a:t>
            </a:r>
          </a:p>
          <a:p>
            <a:pPr eaLnBrk="1" hangingPunct="1"/>
            <a:r>
              <a:rPr lang="de-DE" altLang="de-DE"/>
              <a:t>Nachdenken über Sprache </a:t>
            </a:r>
          </a:p>
          <a:p>
            <a:pPr eaLnBrk="1" hangingPunct="1"/>
            <a:r>
              <a:rPr lang="de-DE" altLang="de-DE"/>
              <a:t>Verstehen und Anwenden von Fremdwörtern</a:t>
            </a:r>
          </a:p>
          <a:p>
            <a:pPr eaLnBrk="1" hangingPunct="1">
              <a:buFontTx/>
              <a:buNone/>
            </a:pPr>
            <a:endParaRPr lang="de-DE" altLang="de-DE" sz="800"/>
          </a:p>
        </p:txBody>
      </p:sp>
      <p:sp>
        <p:nvSpPr>
          <p:cNvPr id="13316" name="AutoShape 4">
            <a:extLst>
              <a:ext uri="{FF2B5EF4-FFF2-40B4-BE49-F238E27FC236}">
                <a16:creationId xmlns:a16="http://schemas.microsoft.com/office/drawing/2014/main" id="{71B0EBD2-728F-4D5B-9FE3-75A98B118964}"/>
              </a:ext>
            </a:extLst>
          </p:cNvPr>
          <p:cNvSpPr>
            <a:spLocks noChangeArrowheads="1"/>
          </p:cNvSpPr>
          <p:nvPr/>
        </p:nvSpPr>
        <p:spPr bwMode="auto">
          <a:xfrm>
            <a:off x="914400" y="55626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p>
        </p:txBody>
      </p:sp>
      <p:sp>
        <p:nvSpPr>
          <p:cNvPr id="13317" name="Text Box 5">
            <a:extLst>
              <a:ext uri="{FF2B5EF4-FFF2-40B4-BE49-F238E27FC236}">
                <a16:creationId xmlns:a16="http://schemas.microsoft.com/office/drawing/2014/main" id="{3996A5AA-D727-4649-B318-65FE2AB7DFDD}"/>
              </a:ext>
            </a:extLst>
          </p:cNvPr>
          <p:cNvSpPr txBox="1">
            <a:spLocks noChangeArrowheads="1"/>
          </p:cNvSpPr>
          <p:nvPr/>
        </p:nvSpPr>
        <p:spPr bwMode="auto">
          <a:xfrm>
            <a:off x="1981200" y="5486400"/>
            <a:ext cx="27289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a:t>Sprachkompetenz</a:t>
            </a:r>
          </a:p>
        </p:txBody>
      </p:sp>
      <p:pic>
        <p:nvPicPr>
          <p:cNvPr id="13318" name="Picture 9" descr="001">
            <a:extLst>
              <a:ext uri="{FF2B5EF4-FFF2-40B4-BE49-F238E27FC236}">
                <a16:creationId xmlns:a16="http://schemas.microsoft.com/office/drawing/2014/main" id="{4ACC6BBE-DFD7-4C19-959E-3A36768AF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92150"/>
            <a:ext cx="16192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Ein Bild, das Text, Karte enthält.&#10;&#10;Automatisch generierte Beschreibung">
            <a:extLst>
              <a:ext uri="{FF2B5EF4-FFF2-40B4-BE49-F238E27FC236}">
                <a16:creationId xmlns:a16="http://schemas.microsoft.com/office/drawing/2014/main" id="{97E2AD44-F007-4206-B0F6-3F34B4324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46088"/>
            <a:ext cx="8531225" cy="562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prechblase: rechteckig 3">
            <a:extLst>
              <a:ext uri="{FF2B5EF4-FFF2-40B4-BE49-F238E27FC236}">
                <a16:creationId xmlns:a16="http://schemas.microsoft.com/office/drawing/2014/main" id="{DE4D3CE8-CDBD-4016-B7E8-2816DFF5121C}"/>
              </a:ext>
            </a:extLst>
          </p:cNvPr>
          <p:cNvSpPr/>
          <p:nvPr/>
        </p:nvSpPr>
        <p:spPr>
          <a:xfrm>
            <a:off x="5951538" y="1066800"/>
            <a:ext cx="3167062" cy="1739900"/>
          </a:xfrm>
          <a:prstGeom prst="wedgeRectCallout">
            <a:avLst>
              <a:gd name="adj1" fmla="val -75145"/>
              <a:gd name="adj2" fmla="val 26633"/>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Neben Verstehen und Interpretieren von Texten ist Übersetzen EIN Schwerpunkt des Lateinunterrichts. </a:t>
            </a:r>
          </a:p>
          <a:p>
            <a:pPr eaLnBrk="1" hangingPunct="1">
              <a:defRPr/>
            </a:pPr>
            <a:r>
              <a:rPr lang="de-DE" sz="1200" dirty="0">
                <a:solidFill>
                  <a:schemeClr val="tx1"/>
                </a:solidFill>
              </a:rPr>
              <a:t>Eine Beobachtung dabei: Die </a:t>
            </a:r>
            <a:r>
              <a:rPr lang="de-DE" sz="1200" dirty="0" err="1">
                <a:solidFill>
                  <a:schemeClr val="tx1"/>
                </a:solidFill>
              </a:rPr>
              <a:t>SuS</a:t>
            </a:r>
            <a:r>
              <a:rPr lang="de-DE" sz="1200" dirty="0">
                <a:solidFill>
                  <a:schemeClr val="tx1"/>
                </a:solidFill>
              </a:rPr>
              <a:t> gewinnen durch das Übersetzen aus dem Lateinischen größere Ausdrucksfähigkeit im Deutschen, erweitern ihren Wortschatz, benutzen die deutsche Sprache präziser.</a:t>
            </a:r>
          </a:p>
        </p:txBody>
      </p:sp>
      <p:sp>
        <p:nvSpPr>
          <p:cNvPr id="10" name="Sprechblase: rechteckig 9">
            <a:extLst>
              <a:ext uri="{FF2B5EF4-FFF2-40B4-BE49-F238E27FC236}">
                <a16:creationId xmlns:a16="http://schemas.microsoft.com/office/drawing/2014/main" id="{2FDF34B0-9B90-4D2E-94A2-D1295841E0CF}"/>
              </a:ext>
            </a:extLst>
          </p:cNvPr>
          <p:cNvSpPr/>
          <p:nvPr/>
        </p:nvSpPr>
        <p:spPr>
          <a:xfrm>
            <a:off x="323850" y="4364038"/>
            <a:ext cx="2728913" cy="1636712"/>
          </a:xfrm>
          <a:prstGeom prst="wedgeRectCallout">
            <a:avLst>
              <a:gd name="adj1" fmla="val 22934"/>
              <a:gd name="adj2" fmla="val -49730"/>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Das Römische Reich in seiner riesigen Ausdehnung – So wird deutlich, dass Latein DIE Basissprache Europas wurde, aus der sich die romanischen Sprachen (wie z.B. Französisch) entwickelt haben, auch mehr als 50% des englischen Wortschatzes stammen aus dem Lateinischen.</a:t>
            </a:r>
          </a:p>
        </p:txBody>
      </p:sp>
      <p:sp>
        <p:nvSpPr>
          <p:cNvPr id="11" name="Sprechblase: rechteckig 10">
            <a:extLst>
              <a:ext uri="{FF2B5EF4-FFF2-40B4-BE49-F238E27FC236}">
                <a16:creationId xmlns:a16="http://schemas.microsoft.com/office/drawing/2014/main" id="{D3630E59-6535-440B-B1E5-6634728EFB88}"/>
              </a:ext>
            </a:extLst>
          </p:cNvPr>
          <p:cNvSpPr/>
          <p:nvPr/>
        </p:nvSpPr>
        <p:spPr>
          <a:xfrm>
            <a:off x="5978525" y="1274763"/>
            <a:ext cx="3168650" cy="1387475"/>
          </a:xfrm>
          <a:prstGeom prst="wedgeRectCallout">
            <a:avLst>
              <a:gd name="adj1" fmla="val -46842"/>
              <a:gd name="adj2" fmla="val 73113"/>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Die lateinische Grammatik ist das Modell für die Grammatiken anderer Sprachen, man denke nur an Begriffe wie Subjekt, Objekt, Prädikat... </a:t>
            </a:r>
          </a:p>
          <a:p>
            <a:pPr eaLnBrk="1" hangingPunct="1">
              <a:defRPr/>
            </a:pPr>
            <a:r>
              <a:rPr lang="de-DE" sz="1200" dirty="0">
                <a:solidFill>
                  <a:schemeClr val="tx1"/>
                </a:solidFill>
              </a:rPr>
              <a:t>Wer Latein lernt, </a:t>
            </a:r>
            <a:br>
              <a:rPr lang="de-DE" sz="1200" dirty="0">
                <a:solidFill>
                  <a:schemeClr val="tx1"/>
                </a:solidFill>
              </a:rPr>
            </a:br>
            <a:r>
              <a:rPr lang="de-DE" sz="1200" dirty="0">
                <a:solidFill>
                  <a:schemeClr val="tx1"/>
                </a:solidFill>
              </a:rPr>
              <a:t>erwirbt ein ideales Sprungbrett für das Erlernen anderer Sprachen – welche auch immer man eines Tages mal brauchen wird!</a:t>
            </a:r>
          </a:p>
        </p:txBody>
      </p:sp>
      <p:sp>
        <p:nvSpPr>
          <p:cNvPr id="12" name="Sprechblase: rechteckig 11">
            <a:extLst>
              <a:ext uri="{FF2B5EF4-FFF2-40B4-BE49-F238E27FC236}">
                <a16:creationId xmlns:a16="http://schemas.microsoft.com/office/drawing/2014/main" id="{83DF61C6-ED99-4F21-81CC-6BFC355FF6A5}"/>
              </a:ext>
            </a:extLst>
          </p:cNvPr>
          <p:cNvSpPr/>
          <p:nvPr/>
        </p:nvSpPr>
        <p:spPr>
          <a:xfrm>
            <a:off x="5867400" y="2790825"/>
            <a:ext cx="3168650" cy="1054100"/>
          </a:xfrm>
          <a:prstGeom prst="wedgeRectCallout">
            <a:avLst>
              <a:gd name="adj1" fmla="val -74585"/>
              <a:gd name="adj2" fmla="val 23288"/>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Wir beobachten z.B., welche Wörter im Satz von einander abhängen oder welchen Unterschied es macht, ob wir die eine oder andere Wortart verwenden.</a:t>
            </a:r>
          </a:p>
          <a:p>
            <a:pPr eaLnBrk="1" hangingPunct="1">
              <a:defRPr/>
            </a:pPr>
            <a:r>
              <a:rPr lang="de-DE" sz="1200" dirty="0">
                <a:solidFill>
                  <a:schemeClr val="tx1"/>
                </a:solidFill>
              </a:rPr>
              <a:t>Wir lernen, wie Sprache überhaupt funktioniert!</a:t>
            </a:r>
          </a:p>
        </p:txBody>
      </p:sp>
      <p:sp>
        <p:nvSpPr>
          <p:cNvPr id="13" name="Sprechblase: rechteckig 12">
            <a:extLst>
              <a:ext uri="{FF2B5EF4-FFF2-40B4-BE49-F238E27FC236}">
                <a16:creationId xmlns:a16="http://schemas.microsoft.com/office/drawing/2014/main" id="{C01A5BCB-9BAC-4574-A006-773FCEB1E6FD}"/>
              </a:ext>
            </a:extLst>
          </p:cNvPr>
          <p:cNvSpPr/>
          <p:nvPr/>
        </p:nvSpPr>
        <p:spPr>
          <a:xfrm>
            <a:off x="5578475" y="4611688"/>
            <a:ext cx="3168650" cy="1625600"/>
          </a:xfrm>
          <a:prstGeom prst="wedgeRectCallout">
            <a:avLst>
              <a:gd name="adj1" fmla="val 11164"/>
              <a:gd name="adj2" fmla="val -67455"/>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Fremdwörter in Zeiten von Corona: </a:t>
            </a:r>
          </a:p>
          <a:p>
            <a:pPr marL="171450" indent="-171450" eaLnBrk="1" hangingPunct="1">
              <a:buFont typeface="Arial" panose="020B0604020202020204" pitchFamily="34" charset="0"/>
              <a:buChar char="•"/>
              <a:defRPr/>
            </a:pPr>
            <a:r>
              <a:rPr lang="de-DE" sz="1200" dirty="0">
                <a:solidFill>
                  <a:schemeClr val="tx1"/>
                </a:solidFill>
              </a:rPr>
              <a:t>DAS Virus (der Lateiner weiß, dass dieses Wort nicht männlich ist und eigentlich „Gift“ bedeutet)</a:t>
            </a:r>
          </a:p>
          <a:p>
            <a:pPr marL="171450" indent="-171450" eaLnBrk="1" hangingPunct="1">
              <a:buFont typeface="Arial" panose="020B0604020202020204" pitchFamily="34" charset="0"/>
              <a:buChar char="•"/>
              <a:defRPr/>
            </a:pPr>
            <a:r>
              <a:rPr lang="de-DE" sz="1200" dirty="0">
                <a:solidFill>
                  <a:schemeClr val="tx1"/>
                </a:solidFill>
              </a:rPr>
              <a:t>Inkubationszeit – Infizierte – Patienten – Infektion – Medizin – Intensivstation</a:t>
            </a:r>
          </a:p>
          <a:p>
            <a:pPr eaLnBrk="1" hangingPunct="1">
              <a:defRPr/>
            </a:pPr>
            <a:r>
              <a:rPr lang="de-DE" sz="1200" dirty="0">
                <a:solidFill>
                  <a:schemeClr val="tx1"/>
                </a:solidFill>
              </a:rPr>
              <a:t>Wie gut, wenn man weiß, wovon hier die Rede ist.</a:t>
            </a:r>
          </a:p>
        </p:txBody>
      </p:sp>
      <p:sp>
        <p:nvSpPr>
          <p:cNvPr id="14" name="Sprechblase: rechteckig 13">
            <a:extLst>
              <a:ext uri="{FF2B5EF4-FFF2-40B4-BE49-F238E27FC236}">
                <a16:creationId xmlns:a16="http://schemas.microsoft.com/office/drawing/2014/main" id="{F1D5DE29-555B-4379-8F79-42C58AB66E55}"/>
              </a:ext>
            </a:extLst>
          </p:cNvPr>
          <p:cNvSpPr/>
          <p:nvPr/>
        </p:nvSpPr>
        <p:spPr>
          <a:xfrm>
            <a:off x="5815013" y="5157788"/>
            <a:ext cx="3168650" cy="784225"/>
          </a:xfrm>
          <a:prstGeom prst="wedgeRectCallout">
            <a:avLst>
              <a:gd name="adj1" fmla="val -86916"/>
              <a:gd name="adj2" fmla="val 33455"/>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Mit Latein lernt man den richtigen Umgang mit Sprache – wichtig in einem vielsprachigen Europa!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30CD6EC-6E2D-4DF6-898E-02C370BEB39A}"/>
              </a:ext>
            </a:extLst>
          </p:cNvPr>
          <p:cNvSpPr>
            <a:spLocks noGrp="1" noChangeArrowheads="1"/>
          </p:cNvSpPr>
          <p:nvPr>
            <p:ph type="title"/>
          </p:nvPr>
        </p:nvSpPr>
        <p:spPr>
          <a:xfrm>
            <a:off x="685800" y="599326"/>
            <a:ext cx="7772400" cy="1143000"/>
          </a:xfrm>
        </p:spPr>
        <p:txBody>
          <a:bodyPr/>
          <a:lstStyle/>
          <a:p>
            <a:pPr eaLnBrk="1" hangingPunct="1"/>
            <a:r>
              <a:rPr lang="de-DE" altLang="de-DE">
                <a:solidFill>
                  <a:srgbClr val="9900CC"/>
                </a:solidFill>
              </a:rPr>
              <a:t>Latein ist nützlich</a:t>
            </a:r>
          </a:p>
        </p:txBody>
      </p:sp>
      <p:sp>
        <p:nvSpPr>
          <p:cNvPr id="8195" name="Rectangle 3">
            <a:extLst>
              <a:ext uri="{FF2B5EF4-FFF2-40B4-BE49-F238E27FC236}">
                <a16:creationId xmlns:a16="http://schemas.microsoft.com/office/drawing/2014/main" id="{08CFC4A4-96A8-484A-A807-B87DD8048B37}"/>
              </a:ext>
            </a:extLst>
          </p:cNvPr>
          <p:cNvSpPr>
            <a:spLocks noGrp="1" noChangeArrowheads="1"/>
          </p:cNvSpPr>
          <p:nvPr>
            <p:ph type="body" idx="1"/>
          </p:nvPr>
        </p:nvSpPr>
        <p:spPr>
          <a:xfrm>
            <a:off x="677863" y="1905000"/>
            <a:ext cx="7772400" cy="3971925"/>
          </a:xfrm>
        </p:spPr>
        <p:txBody>
          <a:bodyPr/>
          <a:lstStyle/>
          <a:p>
            <a:pPr eaLnBrk="1" hangingPunct="1">
              <a:defRPr/>
            </a:pPr>
            <a:r>
              <a:rPr lang="de-DE" altLang="de-DE" dirty="0"/>
              <a:t>hilfreich in vielen Berufen</a:t>
            </a:r>
          </a:p>
          <a:p>
            <a:pPr eaLnBrk="1" hangingPunct="1">
              <a:defRPr/>
            </a:pPr>
            <a:r>
              <a:rPr lang="de-DE" altLang="de-DE" dirty="0"/>
              <a:t>nützlich für viele Studiengänge</a:t>
            </a:r>
          </a:p>
          <a:p>
            <a:pPr eaLnBrk="1" hangingPunct="1">
              <a:defRPr/>
            </a:pPr>
            <a:r>
              <a:rPr lang="de-DE" altLang="de-DE" dirty="0"/>
              <a:t>Voraussetzung für etliche Studiengänge (Latinum/Großes Latinum)</a:t>
            </a:r>
          </a:p>
          <a:p>
            <a:pPr marL="0" indent="0" eaLnBrk="1" hangingPunct="1">
              <a:buFontTx/>
              <a:buNone/>
              <a:defRPr/>
            </a:pPr>
            <a:r>
              <a:rPr lang="de-DE" altLang="de-DE" dirty="0"/>
              <a:t>     </a:t>
            </a:r>
            <a:r>
              <a:rPr lang="de-DE" altLang="de-DE" sz="1600" dirty="0"/>
              <a:t>   </a:t>
            </a:r>
          </a:p>
          <a:p>
            <a:pPr marL="0" indent="0" eaLnBrk="1" hangingPunct="1">
              <a:buFontTx/>
              <a:buNone/>
              <a:defRPr/>
            </a:pPr>
            <a:r>
              <a:rPr lang="de-DE" altLang="de-DE" sz="1600" dirty="0">
                <a:solidFill>
                  <a:schemeClr val="accent6"/>
                </a:solidFill>
              </a:rPr>
              <a:t>          </a:t>
            </a:r>
          </a:p>
          <a:p>
            <a:pPr marL="0" indent="0" eaLnBrk="1" hangingPunct="1">
              <a:buFontTx/>
              <a:buNone/>
              <a:defRPr/>
            </a:pPr>
            <a:r>
              <a:rPr lang="de-DE" altLang="de-DE" sz="1600" dirty="0">
                <a:solidFill>
                  <a:schemeClr val="accent6"/>
                </a:solidFill>
              </a:rPr>
              <a:t>         </a:t>
            </a:r>
            <a:endParaRPr lang="de-DE" altLang="de-DE" sz="1600" dirty="0">
              <a:solidFill>
                <a:schemeClr val="accent2"/>
              </a:solidFill>
            </a:endParaRPr>
          </a:p>
          <a:p>
            <a:pPr marL="0" indent="0" eaLnBrk="1" hangingPunct="1">
              <a:buFontTx/>
              <a:buNone/>
              <a:defRPr/>
            </a:pPr>
            <a:r>
              <a:rPr lang="de-DE" altLang="de-DE" dirty="0"/>
              <a:t>     </a:t>
            </a:r>
          </a:p>
        </p:txBody>
      </p:sp>
      <p:sp>
        <p:nvSpPr>
          <p:cNvPr id="15364" name="AutoShape 4">
            <a:extLst>
              <a:ext uri="{FF2B5EF4-FFF2-40B4-BE49-F238E27FC236}">
                <a16:creationId xmlns:a16="http://schemas.microsoft.com/office/drawing/2014/main" id="{220EB4D5-839E-4439-8136-06954FE6A28F}"/>
              </a:ext>
            </a:extLst>
          </p:cNvPr>
          <p:cNvSpPr>
            <a:spLocks noChangeArrowheads="1"/>
          </p:cNvSpPr>
          <p:nvPr/>
        </p:nvSpPr>
        <p:spPr bwMode="auto">
          <a:xfrm>
            <a:off x="914400" y="55626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400"/>
          </a:p>
        </p:txBody>
      </p:sp>
      <p:sp>
        <p:nvSpPr>
          <p:cNvPr id="15365" name="Text Box 5">
            <a:extLst>
              <a:ext uri="{FF2B5EF4-FFF2-40B4-BE49-F238E27FC236}">
                <a16:creationId xmlns:a16="http://schemas.microsoft.com/office/drawing/2014/main" id="{2ADE102E-EDDD-4F41-83CA-54A8B620D8D3}"/>
              </a:ext>
            </a:extLst>
          </p:cNvPr>
          <p:cNvSpPr txBox="1">
            <a:spLocks noChangeArrowheads="1"/>
          </p:cNvSpPr>
          <p:nvPr/>
        </p:nvSpPr>
        <p:spPr bwMode="auto">
          <a:xfrm>
            <a:off x="1981200" y="5486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DE" altLang="de-DE" sz="2800"/>
          </a:p>
        </p:txBody>
      </p:sp>
      <p:sp>
        <p:nvSpPr>
          <p:cNvPr id="15366" name="Text Box 7">
            <a:extLst>
              <a:ext uri="{FF2B5EF4-FFF2-40B4-BE49-F238E27FC236}">
                <a16:creationId xmlns:a16="http://schemas.microsoft.com/office/drawing/2014/main" id="{5224FF6A-91AF-4419-9A88-F37BCDC0D164}"/>
              </a:ext>
            </a:extLst>
          </p:cNvPr>
          <p:cNvSpPr txBox="1">
            <a:spLocks noChangeArrowheads="1"/>
          </p:cNvSpPr>
          <p:nvPr/>
        </p:nvSpPr>
        <p:spPr bwMode="auto">
          <a:xfrm>
            <a:off x="1981200" y="5486400"/>
            <a:ext cx="1862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de-DE" sz="2800"/>
              <a:t>Grundlagen</a:t>
            </a:r>
          </a:p>
        </p:txBody>
      </p:sp>
      <p:pic>
        <p:nvPicPr>
          <p:cNvPr id="15367" name="Picture 11" descr="Lateinkenntnisse: nützliches Grundwissen">
            <a:extLst>
              <a:ext uri="{FF2B5EF4-FFF2-40B4-BE49-F238E27FC236}">
                <a16:creationId xmlns:a16="http://schemas.microsoft.com/office/drawing/2014/main" id="{A5FF7590-8340-4403-8DC2-02A941108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6700"/>
            <a:ext cx="31527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rechteckig 7">
            <a:extLst>
              <a:ext uri="{FF2B5EF4-FFF2-40B4-BE49-F238E27FC236}">
                <a16:creationId xmlns:a16="http://schemas.microsoft.com/office/drawing/2014/main" id="{10A1A02C-86C2-41BF-9B95-FB287F20FF31}"/>
              </a:ext>
            </a:extLst>
          </p:cNvPr>
          <p:cNvSpPr/>
          <p:nvPr/>
        </p:nvSpPr>
        <p:spPr>
          <a:xfrm>
            <a:off x="5867400" y="1557338"/>
            <a:ext cx="3168650" cy="1079500"/>
          </a:xfrm>
          <a:prstGeom prst="wedgeRectCallout">
            <a:avLst>
              <a:gd name="adj1" fmla="val -63377"/>
              <a:gd name="adj2" fmla="val 1742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Eine Krankenschwester setzt eine intravenöse Injektion, in der Apotheke erhalten wir Globuli, ein Volkswirtschaftler denkt über die optimale Allokation nach – und jeder muss wissen, was er da tut!</a:t>
            </a:r>
          </a:p>
        </p:txBody>
      </p:sp>
      <p:sp>
        <p:nvSpPr>
          <p:cNvPr id="9" name="Sprechblase: rechteckig 8">
            <a:extLst>
              <a:ext uri="{FF2B5EF4-FFF2-40B4-BE49-F238E27FC236}">
                <a16:creationId xmlns:a16="http://schemas.microsoft.com/office/drawing/2014/main" id="{4EC725AB-27E6-461C-9EE4-720938C86D72}"/>
              </a:ext>
            </a:extLst>
          </p:cNvPr>
          <p:cNvSpPr/>
          <p:nvPr/>
        </p:nvSpPr>
        <p:spPr>
          <a:xfrm>
            <a:off x="5975350" y="1628775"/>
            <a:ext cx="3168650" cy="912813"/>
          </a:xfrm>
          <a:prstGeom prst="wedgeRectCallout">
            <a:avLst>
              <a:gd name="adj1" fmla="val -41799"/>
              <a:gd name="adj2" fmla="val 82412"/>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Für die klassischen Studienfächer Medizin, Pharmazie, Jura sind Lateinkenntnisse unbestritten von Vorteil – für viele andere sogar erforderlich! Siehe PDF</a:t>
            </a:r>
          </a:p>
        </p:txBody>
      </p:sp>
      <p:sp>
        <p:nvSpPr>
          <p:cNvPr id="10" name="Sprechblase: rechteckig 9">
            <a:extLst>
              <a:ext uri="{FF2B5EF4-FFF2-40B4-BE49-F238E27FC236}">
                <a16:creationId xmlns:a16="http://schemas.microsoft.com/office/drawing/2014/main" id="{39897E2C-7E61-47AE-9ACA-3B7AF687180F}"/>
              </a:ext>
            </a:extLst>
          </p:cNvPr>
          <p:cNvSpPr/>
          <p:nvPr/>
        </p:nvSpPr>
        <p:spPr>
          <a:xfrm>
            <a:off x="5651500" y="4406900"/>
            <a:ext cx="3313113" cy="2311400"/>
          </a:xfrm>
          <a:prstGeom prst="wedgeRectCallout">
            <a:avLst>
              <a:gd name="adj1" fmla="val -53129"/>
              <a:gd name="adj2" fmla="val -77552"/>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hangingPunct="1">
              <a:defRPr/>
            </a:pPr>
            <a:r>
              <a:rPr lang="de-DE" sz="1200" dirty="0">
                <a:solidFill>
                  <a:schemeClr val="tx1"/>
                </a:solidFill>
              </a:rPr>
              <a:t>Für viele Studiengänge wird der Nachweis des Latinums/Gr. Latinums verlangt.</a:t>
            </a:r>
          </a:p>
          <a:p>
            <a:pPr eaLnBrk="1" hangingPunct="1">
              <a:defRPr/>
            </a:pPr>
            <a:r>
              <a:rPr lang="de-DE" sz="1200" b="1" dirty="0">
                <a:solidFill>
                  <a:schemeClr val="tx1"/>
                </a:solidFill>
              </a:rPr>
              <a:t>Dringende Empfehlung des Kultusministeriums:</a:t>
            </a:r>
            <a:r>
              <a:rPr lang="de-DE" sz="1200" dirty="0">
                <a:solidFill>
                  <a:schemeClr val="tx1"/>
                </a:solidFill>
              </a:rPr>
              <a:t> Die nötigen Lateinkenntnisse in der Schulzeit erwerben, sonst wird die Studienzeit mit einer Ergänzungsprüfung zum Abitur (</a:t>
            </a:r>
            <a:r>
              <a:rPr lang="de-DE" sz="1200" dirty="0" err="1">
                <a:solidFill>
                  <a:schemeClr val="tx1"/>
                </a:solidFill>
              </a:rPr>
              <a:t>schriftl</a:t>
            </a:r>
            <a:r>
              <a:rPr lang="de-DE" sz="1200" dirty="0">
                <a:solidFill>
                  <a:schemeClr val="tx1"/>
                </a:solidFill>
              </a:rPr>
              <a:t>.+</a:t>
            </a:r>
            <a:r>
              <a:rPr lang="de-DE" sz="1200" dirty="0" err="1">
                <a:solidFill>
                  <a:schemeClr val="tx1"/>
                </a:solidFill>
              </a:rPr>
              <a:t>mündl</a:t>
            </a:r>
            <a:r>
              <a:rPr lang="de-DE" sz="1200" dirty="0">
                <a:solidFill>
                  <a:schemeClr val="tx1"/>
                </a:solidFill>
              </a:rPr>
              <a:t>.) belastet. Das kostet Zeit, Geld und Nerven. Keine geringe Durchfallquote! Gefährdet nicht selten die Fortsetzung des eigentlichen Wunschstudiums. Siehe PDF</a:t>
            </a:r>
          </a:p>
        </p:txBody>
      </p:sp>
      <p:graphicFrame>
        <p:nvGraphicFramePr>
          <p:cNvPr id="2" name="Objekt 1">
            <a:hlinkClick r:id="" action="ppaction://ole?verb=0"/>
            <a:extLst>
              <a:ext uri="{FF2B5EF4-FFF2-40B4-BE49-F238E27FC236}">
                <a16:creationId xmlns:a16="http://schemas.microsoft.com/office/drawing/2014/main" id="{2A5A9C9B-EBE1-4EF9-962B-EA47FDAC7F4B}"/>
              </a:ext>
            </a:extLst>
          </p:cNvPr>
          <p:cNvGraphicFramePr>
            <a:graphicFrameLocks noChangeAspect="1"/>
          </p:cNvGraphicFramePr>
          <p:nvPr>
            <p:extLst>
              <p:ext uri="{D42A27DB-BD31-4B8C-83A1-F6EECF244321}">
                <p14:modId xmlns:p14="http://schemas.microsoft.com/office/powerpoint/2010/main" val="534804500"/>
              </p:ext>
            </p:extLst>
          </p:nvPr>
        </p:nvGraphicFramePr>
        <p:xfrm>
          <a:off x="1046428" y="4406899"/>
          <a:ext cx="1326091" cy="1169539"/>
        </p:xfrm>
        <a:graphic>
          <a:graphicData uri="http://schemas.openxmlformats.org/presentationml/2006/ole">
            <mc:AlternateContent xmlns:mc="http://schemas.openxmlformats.org/markup-compatibility/2006">
              <mc:Choice xmlns:v="urn:schemas-microsoft-com:vml" Requires="v">
                <p:oleObj spid="_x0000_s1026" name="Acrobat Document" showAsIcon="1" r:id="rId5" imgW="914400" imgH="806400" progId="AcroExch.Document.DC">
                  <p:embed/>
                </p:oleObj>
              </mc:Choice>
              <mc:Fallback>
                <p:oleObj name="Acrobat Document" showAsIcon="1" r:id="rId5" imgW="914400" imgH="806400" progId="AcroExch.Document.DC">
                  <p:embed/>
                  <p:pic>
                    <p:nvPicPr>
                      <p:cNvPr id="2" name="Objekt 1">
                        <a:hlinkClick r:id="" action="ppaction://ole?verb=0"/>
                        <a:extLst>
                          <a:ext uri="{FF2B5EF4-FFF2-40B4-BE49-F238E27FC236}">
                            <a16:creationId xmlns:a16="http://schemas.microsoft.com/office/drawing/2014/main" id="{2A5A9C9B-EBE1-4EF9-962B-EA47FDAC7F4B}"/>
                          </a:ext>
                        </a:extLst>
                      </p:cNvPr>
                      <p:cNvPicPr/>
                      <p:nvPr/>
                    </p:nvPicPr>
                    <p:blipFill>
                      <a:blip r:embed="rId6"/>
                      <a:stretch>
                        <a:fillRect/>
                      </a:stretch>
                    </p:blipFill>
                    <p:spPr>
                      <a:xfrm>
                        <a:off x="1046428" y="4406899"/>
                        <a:ext cx="1326091" cy="1169539"/>
                      </a:xfrm>
                      <a:prstGeom prst="rect">
                        <a:avLst/>
                      </a:prstGeom>
                    </p:spPr>
                  </p:pic>
                </p:oleObj>
              </mc:Fallback>
            </mc:AlternateContent>
          </a:graphicData>
        </a:graphic>
      </p:graphicFrame>
      <p:graphicFrame>
        <p:nvGraphicFramePr>
          <p:cNvPr id="3" name="Objekt 2">
            <a:hlinkClick r:id="" action="ppaction://ole?verb=0"/>
            <a:extLst>
              <a:ext uri="{FF2B5EF4-FFF2-40B4-BE49-F238E27FC236}">
                <a16:creationId xmlns:a16="http://schemas.microsoft.com/office/drawing/2014/main" id="{8D1830E6-E1FD-4BDB-B7C7-31325A37CCB5}"/>
              </a:ext>
            </a:extLst>
          </p:cNvPr>
          <p:cNvGraphicFramePr>
            <a:graphicFrameLocks noChangeAspect="1"/>
          </p:cNvGraphicFramePr>
          <p:nvPr>
            <p:extLst>
              <p:ext uri="{D42A27DB-BD31-4B8C-83A1-F6EECF244321}">
                <p14:modId xmlns:p14="http://schemas.microsoft.com/office/powerpoint/2010/main" val="1602295319"/>
              </p:ext>
            </p:extLst>
          </p:nvPr>
        </p:nvGraphicFramePr>
        <p:xfrm>
          <a:off x="2958306" y="4406899"/>
          <a:ext cx="1326091" cy="1169539"/>
        </p:xfrm>
        <a:graphic>
          <a:graphicData uri="http://schemas.openxmlformats.org/presentationml/2006/ole">
            <mc:AlternateContent xmlns:mc="http://schemas.openxmlformats.org/markup-compatibility/2006">
              <mc:Choice xmlns:v="urn:schemas-microsoft-com:vml" Requires="v">
                <p:oleObj spid="_x0000_s1027" name="Acrobat Document" showAsIcon="1" r:id="rId7" imgW="914400" imgH="806400" progId="AcroExch.Document.DC">
                  <p:embed/>
                </p:oleObj>
              </mc:Choice>
              <mc:Fallback>
                <p:oleObj name="Acrobat Document" showAsIcon="1" r:id="rId7" imgW="914400" imgH="806400" progId="AcroExch.Document.DC">
                  <p:embed/>
                  <p:pic>
                    <p:nvPicPr>
                      <p:cNvPr id="3" name="Objekt 2">
                        <a:hlinkClick r:id="" action="ppaction://ole?verb=0"/>
                        <a:extLst>
                          <a:ext uri="{FF2B5EF4-FFF2-40B4-BE49-F238E27FC236}">
                            <a16:creationId xmlns:a16="http://schemas.microsoft.com/office/drawing/2014/main" id="{8D1830E6-E1FD-4BDB-B7C7-31325A37CCB5}"/>
                          </a:ext>
                        </a:extLst>
                      </p:cNvPr>
                      <p:cNvPicPr/>
                      <p:nvPr/>
                    </p:nvPicPr>
                    <p:blipFill>
                      <a:blip r:embed="rId8"/>
                      <a:stretch>
                        <a:fillRect/>
                      </a:stretch>
                    </p:blipFill>
                    <p:spPr>
                      <a:xfrm>
                        <a:off x="2958306" y="4406899"/>
                        <a:ext cx="1326091" cy="1169539"/>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4690CE2-D4AE-434A-90F2-46F894DE6D77}"/>
              </a:ext>
            </a:extLst>
          </p:cNvPr>
          <p:cNvSpPr>
            <a:spLocks noGrp="1" noChangeArrowheads="1"/>
          </p:cNvSpPr>
          <p:nvPr>
            <p:ph type="title"/>
          </p:nvPr>
        </p:nvSpPr>
        <p:spPr/>
        <p:txBody>
          <a:bodyPr/>
          <a:lstStyle/>
          <a:p>
            <a:pPr eaLnBrk="1" hangingPunct="1"/>
            <a:r>
              <a:rPr lang="de-DE" altLang="de-DE" dirty="0">
                <a:solidFill>
                  <a:srgbClr val="FF0066"/>
                </a:solidFill>
              </a:rPr>
              <a:t>Latein in der Schule</a:t>
            </a:r>
          </a:p>
        </p:txBody>
      </p:sp>
      <p:sp>
        <p:nvSpPr>
          <p:cNvPr id="17411" name="Rectangle 3">
            <a:extLst>
              <a:ext uri="{FF2B5EF4-FFF2-40B4-BE49-F238E27FC236}">
                <a16:creationId xmlns:a16="http://schemas.microsoft.com/office/drawing/2014/main" id="{B7C9661A-EA48-4BEA-B2F8-6D2FB87C2582}"/>
              </a:ext>
            </a:extLst>
          </p:cNvPr>
          <p:cNvSpPr>
            <a:spLocks noGrp="1" noChangeArrowheads="1"/>
          </p:cNvSpPr>
          <p:nvPr>
            <p:ph type="body" idx="1"/>
          </p:nvPr>
        </p:nvSpPr>
        <p:spPr>
          <a:xfrm>
            <a:off x="685800" y="1981200"/>
            <a:ext cx="7772400" cy="2590800"/>
          </a:xfrm>
        </p:spPr>
        <p:txBody>
          <a:bodyPr/>
          <a:lstStyle/>
          <a:p>
            <a:pPr eaLnBrk="1" hangingPunct="1"/>
            <a:r>
              <a:rPr lang="de-DE" altLang="de-DE" dirty="0"/>
              <a:t>moderne Methoden und Medien</a:t>
            </a:r>
          </a:p>
          <a:p>
            <a:pPr eaLnBrk="1" hangingPunct="1"/>
            <a:r>
              <a:rPr lang="de-DE" altLang="de-DE" dirty="0"/>
              <a:t>attraktive Lehrbücher</a:t>
            </a:r>
          </a:p>
          <a:p>
            <a:pPr eaLnBrk="1" hangingPunct="1"/>
            <a:r>
              <a:rPr lang="de-DE" altLang="de-DE" dirty="0"/>
              <a:t>vielfältige Übungsformen</a:t>
            </a:r>
          </a:p>
          <a:p>
            <a:pPr eaLnBrk="1" hangingPunct="1"/>
            <a:r>
              <a:rPr lang="de-DE" altLang="de-DE" dirty="0"/>
              <a:t>Exkursionen</a:t>
            </a:r>
          </a:p>
        </p:txBody>
      </p:sp>
      <p:pic>
        <p:nvPicPr>
          <p:cNvPr id="17412" name="Picture 5">
            <a:extLst>
              <a:ext uri="{FF2B5EF4-FFF2-40B4-BE49-F238E27FC236}">
                <a16:creationId xmlns:a16="http://schemas.microsoft.com/office/drawing/2014/main" id="{7AC56336-39C0-45F7-B21D-C0803F7AE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2636838"/>
            <a:ext cx="292576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tein im Unterricht">
            <a:hlinkClick r:id="" action="ppaction://media"/>
            <a:extLst>
              <a:ext uri="{FF2B5EF4-FFF2-40B4-BE49-F238E27FC236}">
                <a16:creationId xmlns:a16="http://schemas.microsoft.com/office/drawing/2014/main" id="{705AD324-A481-414E-951B-D9853F4FD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1920" y="4551723"/>
            <a:ext cx="1541102" cy="1541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1193</Words>
  <Application>Microsoft Office PowerPoint</Application>
  <PresentationFormat>Bildschirmpräsentation (4:3)</PresentationFormat>
  <Paragraphs>110</Paragraphs>
  <Slides>14</Slides>
  <Notes>11</Notes>
  <HiddenSlides>0</HiddenSlides>
  <MMClips>7</MMClips>
  <ScaleCrop>false</ScaleCrop>
  <HeadingPairs>
    <vt:vector size="8" baseType="variant">
      <vt:variant>
        <vt:lpstr>Verwendete Schriftarten</vt:lpstr>
      </vt:variant>
      <vt:variant>
        <vt:i4>2</vt:i4>
      </vt:variant>
      <vt:variant>
        <vt:lpstr>Design</vt:lpstr>
      </vt:variant>
      <vt:variant>
        <vt:i4>1</vt:i4>
      </vt:variant>
      <vt:variant>
        <vt:lpstr>Eingebettete OLE-Server</vt:lpstr>
      </vt:variant>
      <vt:variant>
        <vt:i4>1</vt:i4>
      </vt:variant>
      <vt:variant>
        <vt:lpstr>Folientitel</vt:lpstr>
      </vt:variant>
      <vt:variant>
        <vt:i4>14</vt:i4>
      </vt:variant>
    </vt:vector>
  </HeadingPairs>
  <TitlesOfParts>
    <vt:vector size="18" baseType="lpstr">
      <vt:lpstr>Times New Roman</vt:lpstr>
      <vt:lpstr>Arial</vt:lpstr>
      <vt:lpstr>Standarddesign</vt:lpstr>
      <vt:lpstr>Adobe Acrobat Document</vt:lpstr>
      <vt:lpstr>Information zur Sprachenwahl</vt:lpstr>
      <vt:lpstr>PowerPoint-Präsentation</vt:lpstr>
      <vt:lpstr>PowerPoint-Präsentation</vt:lpstr>
      <vt:lpstr>PowerPoint-Präsentation</vt:lpstr>
      <vt:lpstr>Latein ist lebendig</vt:lpstr>
      <vt:lpstr>Latein trainiert</vt:lpstr>
      <vt:lpstr>Latein zahlt sich aus</vt:lpstr>
      <vt:lpstr>Latein ist nützlich</vt:lpstr>
      <vt:lpstr>Latein in der Schule</vt:lpstr>
      <vt:lpstr>PowerPoint-Präsentation</vt:lpstr>
      <vt:lpstr>PowerPoint-Präsentation</vt:lpstr>
      <vt:lpstr>Latein in der Schule</vt:lpstr>
      <vt:lpstr>Wer fühlt sich mit Latein wohl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2020-03-28T17:04:45Z</dcterms:modified>
</cp:coreProperties>
</file>